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 id="2147483739" r:id="rId5"/>
    <p:sldMasterId id="2147483796" r:id="rId6"/>
  </p:sldMasterIdLst>
  <p:notesMasterIdLst>
    <p:notesMasterId r:id="rId17"/>
  </p:notesMasterIdLst>
  <p:sldIdLst>
    <p:sldId id="409" r:id="rId7"/>
    <p:sldId id="383" r:id="rId8"/>
    <p:sldId id="260" r:id="rId9"/>
    <p:sldId id="2091" r:id="rId10"/>
    <p:sldId id="2092" r:id="rId11"/>
    <p:sldId id="2127" r:id="rId12"/>
    <p:sldId id="2121" r:id="rId13"/>
    <p:sldId id="2095" r:id="rId14"/>
    <p:sldId id="2126" r:id="rId15"/>
    <p:sldId id="256" r:id="rId1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EE89DF-CA72-2423-009B-C0E011006790}" name="Melano Sirbiladze" initials="MS" userId="S::melano.sirbiladze@sei.org::24ff6633-d82d-43d5-8151-674fe6b4e1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ljana Macura" initials="BM" lastIdx="3" clrIdx="0">
    <p:extLst>
      <p:ext uri="{19B8F6BF-5375-455C-9EA6-DF929625EA0E}">
        <p15:presenceInfo xmlns:p15="http://schemas.microsoft.com/office/powerpoint/2012/main" userId="S::biljana.macura@sei.org::9b36596b-8c56-4bea-9564-44804ce87a39" providerId="AD"/>
      </p:ext>
    </p:extLst>
  </p:cmAuthor>
  <p:cmAuthor id="2" name="Sanjin Avdic" initials="SA" lastIdx="1" clrIdx="1">
    <p:extLst>
      <p:ext uri="{19B8F6BF-5375-455C-9EA6-DF929625EA0E}">
        <p15:presenceInfo xmlns:p15="http://schemas.microsoft.com/office/powerpoint/2012/main" userId="S::sanjin.avdic@sei.org::a7b558d5-5dcf-493d-8e85-ef9e2c3d4674" providerId="AD"/>
      </p:ext>
    </p:extLst>
  </p:cmAuthor>
  <p:cmAuthor id="3" name="Bernardas Padegimas" initials="BP" lastIdx="4" clrIdx="2">
    <p:extLst>
      <p:ext uri="{19B8F6BF-5375-455C-9EA6-DF929625EA0E}">
        <p15:presenceInfo xmlns:p15="http://schemas.microsoft.com/office/powerpoint/2012/main" userId="S::bernardas.padegimas@sei.org::271939c1-62f5-4b6c-9c74-322c8640e356" providerId="AD"/>
      </p:ext>
    </p:extLst>
  </p:cmAuthor>
  <p:cmAuthor id="4" name="Kaja Peterson" initials="KP" lastIdx="2" clrIdx="3">
    <p:extLst>
      <p:ext uri="{19B8F6BF-5375-455C-9EA6-DF929625EA0E}">
        <p15:presenceInfo xmlns:p15="http://schemas.microsoft.com/office/powerpoint/2012/main" userId="S::kaja.peterson@sei.org::459ed0d4-9f2d-464a-8e3d-571eaceca131" providerId="AD"/>
      </p:ext>
    </p:extLst>
  </p:cmAuthor>
  <p:cmAuthor id="5" name="pc" initials="p" lastIdx="4" clrIdx="4">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E3CC"/>
    <a:srgbClr val="72D892"/>
    <a:srgbClr val="FABD90"/>
    <a:srgbClr val="66E4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F86E0-4C08-4A0A-9734-B72C9D747D06}" v="201" dt="2023-11-06T23:06:06.433"/>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0" y="11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as Padegimas" userId="271939c1-62f5-4b6c-9c74-322c8640e356" providerId="ADAL" clId="{408F86E0-4C08-4A0A-9734-B72C9D747D06}"/>
    <pc:docChg chg="undo redo custSel addSld delSld modSld delMainMaster">
      <pc:chgData name="Bernardas Padegimas" userId="271939c1-62f5-4b6c-9c74-322c8640e356" providerId="ADAL" clId="{408F86E0-4C08-4A0A-9734-B72C9D747D06}" dt="2023-11-06T23:06:06.432" v="370" actId="404"/>
      <pc:docMkLst>
        <pc:docMk/>
      </pc:docMkLst>
      <pc:sldChg chg="addSp delSp modSp add del mod setBg delDesignElem">
        <pc:chgData name="Bernardas Padegimas" userId="271939c1-62f5-4b6c-9c74-322c8640e356" providerId="ADAL" clId="{408F86E0-4C08-4A0A-9734-B72C9D747D06}" dt="2023-11-06T08:12:36.009" v="258" actId="20577"/>
        <pc:sldMkLst>
          <pc:docMk/>
          <pc:sldMk cId="3426031555" sldId="256"/>
        </pc:sldMkLst>
        <pc:spChg chg="mod">
          <ac:chgData name="Bernardas Padegimas" userId="271939c1-62f5-4b6c-9c74-322c8640e356" providerId="ADAL" clId="{408F86E0-4C08-4A0A-9734-B72C9D747D06}" dt="2023-11-06T08:11:31.078" v="254" actId="26606"/>
          <ac:spMkLst>
            <pc:docMk/>
            <pc:sldMk cId="3426031555" sldId="256"/>
            <ac:spMk id="6" creationId="{52D737F7-730C-FC60-C9EC-646FCED32023}"/>
          </ac:spMkLst>
        </pc:spChg>
        <pc:spChg chg="mod">
          <ac:chgData name="Bernardas Padegimas" userId="271939c1-62f5-4b6c-9c74-322c8640e356" providerId="ADAL" clId="{408F86E0-4C08-4A0A-9734-B72C9D747D06}" dt="2023-11-06T08:12:36.009" v="258" actId="20577"/>
          <ac:spMkLst>
            <pc:docMk/>
            <pc:sldMk cId="3426031555" sldId="256"/>
            <ac:spMk id="8" creationId="{89EBA6A5-96DC-282B-F394-BE03499E0201}"/>
          </ac:spMkLst>
        </pc:spChg>
        <pc:spChg chg="add">
          <ac:chgData name="Bernardas Padegimas" userId="271939c1-62f5-4b6c-9c74-322c8640e356" providerId="ADAL" clId="{408F86E0-4C08-4A0A-9734-B72C9D747D06}" dt="2023-11-06T08:11:31.078" v="254" actId="26606"/>
          <ac:spMkLst>
            <pc:docMk/>
            <pc:sldMk cId="3426031555" sldId="256"/>
            <ac:spMk id="13" creationId="{6CCA5F87-1D1E-45CB-8D83-FC7EEFAD9935}"/>
          </ac:spMkLst>
        </pc:spChg>
        <pc:spChg chg="add">
          <ac:chgData name="Bernardas Padegimas" userId="271939c1-62f5-4b6c-9c74-322c8640e356" providerId="ADAL" clId="{408F86E0-4C08-4A0A-9734-B72C9D747D06}" dt="2023-11-06T08:11:31.078" v="254" actId="26606"/>
          <ac:spMkLst>
            <pc:docMk/>
            <pc:sldMk cId="3426031555" sldId="256"/>
            <ac:spMk id="15" creationId="{7CCFC2C6-6238-4A2F-93DE-2ADF74AF635E}"/>
          </ac:spMkLst>
        </pc:spChg>
        <pc:spChg chg="add">
          <ac:chgData name="Bernardas Padegimas" userId="271939c1-62f5-4b6c-9c74-322c8640e356" providerId="ADAL" clId="{408F86E0-4C08-4A0A-9734-B72C9D747D06}" dt="2023-11-06T08:11:31.078" v="254" actId="26606"/>
          <ac:spMkLst>
            <pc:docMk/>
            <pc:sldMk cId="3426031555" sldId="256"/>
            <ac:spMk id="17" creationId="{AF2F604E-43BE-4DC3-B983-E071523364F8}"/>
          </ac:spMkLst>
        </pc:spChg>
        <pc:spChg chg="add">
          <ac:chgData name="Bernardas Padegimas" userId="271939c1-62f5-4b6c-9c74-322c8640e356" providerId="ADAL" clId="{408F86E0-4C08-4A0A-9734-B72C9D747D06}" dt="2023-11-06T08:11:31.078" v="254" actId="26606"/>
          <ac:spMkLst>
            <pc:docMk/>
            <pc:sldMk cId="3426031555" sldId="256"/>
            <ac:spMk id="19" creationId="{08C9B587-E65E-4B52-B37C-ABEBB6E87928}"/>
          </ac:spMkLst>
        </pc:spChg>
        <pc:picChg chg="add mod ord">
          <ac:chgData name="Bernardas Padegimas" userId="271939c1-62f5-4b6c-9c74-322c8640e356" providerId="ADAL" clId="{408F86E0-4C08-4A0A-9734-B72C9D747D06}" dt="2023-11-06T08:11:47.205" v="256" actId="14100"/>
          <ac:picMkLst>
            <pc:docMk/>
            <pc:sldMk cId="3426031555" sldId="256"/>
            <ac:picMk id="3" creationId="{4B575BC8-B142-418C-EA17-68738C6504D2}"/>
          </ac:picMkLst>
        </pc:picChg>
        <pc:picChg chg="del">
          <ac:chgData name="Bernardas Padegimas" userId="271939c1-62f5-4b6c-9c74-322c8640e356" providerId="ADAL" clId="{408F86E0-4C08-4A0A-9734-B72C9D747D06}" dt="2023-11-06T08:11:03.546" v="248" actId="478"/>
          <ac:picMkLst>
            <pc:docMk/>
            <pc:sldMk cId="3426031555" sldId="256"/>
            <ac:picMk id="5" creationId="{1C39A906-2343-B92E-5CDA-E5257250FF51}"/>
          </ac:picMkLst>
        </pc:picChg>
      </pc:sldChg>
      <pc:sldChg chg="addSp delSp modSp mod">
        <pc:chgData name="Bernardas Padegimas" userId="271939c1-62f5-4b6c-9c74-322c8640e356" providerId="ADAL" clId="{408F86E0-4C08-4A0A-9734-B72C9D747D06}" dt="2023-11-06T08:29:30.267" v="283" actId="14100"/>
        <pc:sldMkLst>
          <pc:docMk/>
          <pc:sldMk cId="3439847412" sldId="409"/>
        </pc:sldMkLst>
        <pc:spChg chg="mod">
          <ac:chgData name="Bernardas Padegimas" userId="271939c1-62f5-4b6c-9c74-322c8640e356" providerId="ADAL" clId="{408F86E0-4C08-4A0A-9734-B72C9D747D06}" dt="2023-11-06T08:29:30.267" v="283" actId="14100"/>
          <ac:spMkLst>
            <pc:docMk/>
            <pc:sldMk cId="3439847412" sldId="409"/>
            <ac:spMk id="7" creationId="{8A804ADB-ABEC-A915-C82D-C17AF0FAE441}"/>
          </ac:spMkLst>
        </pc:spChg>
        <pc:spChg chg="mod">
          <ac:chgData name="Bernardas Padegimas" userId="271939c1-62f5-4b6c-9c74-322c8640e356" providerId="ADAL" clId="{408F86E0-4C08-4A0A-9734-B72C9D747D06}" dt="2023-11-06T07:51:28.018" v="69" actId="20577"/>
          <ac:spMkLst>
            <pc:docMk/>
            <pc:sldMk cId="3439847412" sldId="409"/>
            <ac:spMk id="8" creationId="{9CEFACCC-A836-A73D-9A36-B2F2233D8B8A}"/>
          </ac:spMkLst>
        </pc:spChg>
        <pc:picChg chg="add del mod">
          <ac:chgData name="Bernardas Padegimas" userId="271939c1-62f5-4b6c-9c74-322c8640e356" providerId="ADAL" clId="{408F86E0-4C08-4A0A-9734-B72C9D747D06}" dt="2023-11-06T07:49:41.354" v="4"/>
          <ac:picMkLst>
            <pc:docMk/>
            <pc:sldMk cId="3439847412" sldId="409"/>
            <ac:picMk id="2" creationId="{3F97C291-5A13-7EC5-6DC2-6DBFD697D1DD}"/>
          </ac:picMkLst>
        </pc:picChg>
        <pc:picChg chg="add mod ord">
          <ac:chgData name="Bernardas Padegimas" userId="271939c1-62f5-4b6c-9c74-322c8640e356" providerId="ADAL" clId="{408F86E0-4C08-4A0A-9734-B72C9D747D06}" dt="2023-11-06T07:50:00.830" v="8" actId="167"/>
          <ac:picMkLst>
            <pc:docMk/>
            <pc:sldMk cId="3439847412" sldId="409"/>
            <ac:picMk id="3" creationId="{EBFDAF66-46A1-C0DD-14DA-EA8249996D69}"/>
          </ac:picMkLst>
        </pc:picChg>
        <pc:picChg chg="add mod">
          <ac:chgData name="Bernardas Padegimas" userId="271939c1-62f5-4b6c-9c74-322c8640e356" providerId="ADAL" clId="{408F86E0-4C08-4A0A-9734-B72C9D747D06}" dt="2023-11-06T07:50:37.077" v="12" actId="1076"/>
          <ac:picMkLst>
            <pc:docMk/>
            <pc:sldMk cId="3439847412" sldId="409"/>
            <ac:picMk id="4" creationId="{416F7FAE-CF11-D742-9236-D629ED0D32C5}"/>
          </ac:picMkLst>
        </pc:picChg>
        <pc:picChg chg="add del">
          <ac:chgData name="Bernardas Padegimas" userId="271939c1-62f5-4b6c-9c74-322c8640e356" providerId="ADAL" clId="{408F86E0-4C08-4A0A-9734-B72C9D747D06}" dt="2023-11-06T07:49:44.672" v="6" actId="478"/>
          <ac:picMkLst>
            <pc:docMk/>
            <pc:sldMk cId="3439847412" sldId="409"/>
            <ac:picMk id="11" creationId="{662594D4-14BC-40CC-F3C0-07AB24275279}"/>
          </ac:picMkLst>
        </pc:picChg>
        <pc:picChg chg="add del">
          <ac:chgData name="Bernardas Padegimas" userId="271939c1-62f5-4b6c-9c74-322c8640e356" providerId="ADAL" clId="{408F86E0-4C08-4A0A-9734-B72C9D747D06}" dt="2023-11-06T07:49:31.122" v="1" actId="478"/>
          <ac:picMkLst>
            <pc:docMk/>
            <pc:sldMk cId="3439847412" sldId="409"/>
            <ac:picMk id="27" creationId="{F3D0134A-26F0-4271-A283-085444F27A52}"/>
          </ac:picMkLst>
        </pc:picChg>
      </pc:sldChg>
      <pc:sldChg chg="del">
        <pc:chgData name="Bernardas Padegimas" userId="271939c1-62f5-4b6c-9c74-322c8640e356" providerId="ADAL" clId="{408F86E0-4C08-4A0A-9734-B72C9D747D06}" dt="2023-11-06T08:04:26.868" v="237" actId="47"/>
        <pc:sldMkLst>
          <pc:docMk/>
          <pc:sldMk cId="3034461815" sldId="2078"/>
        </pc:sldMkLst>
      </pc:sldChg>
      <pc:sldChg chg="del">
        <pc:chgData name="Bernardas Padegimas" userId="271939c1-62f5-4b6c-9c74-322c8640e356" providerId="ADAL" clId="{408F86E0-4C08-4A0A-9734-B72C9D747D06}" dt="2023-11-06T07:53:55.895" v="72" actId="47"/>
        <pc:sldMkLst>
          <pc:docMk/>
          <pc:sldMk cId="3956089752" sldId="2085"/>
        </pc:sldMkLst>
      </pc:sldChg>
      <pc:sldChg chg="del">
        <pc:chgData name="Bernardas Padegimas" userId="271939c1-62f5-4b6c-9c74-322c8640e356" providerId="ADAL" clId="{408F86E0-4C08-4A0A-9734-B72C9D747D06}" dt="2023-11-06T08:10:54.499" v="244" actId="47"/>
        <pc:sldMkLst>
          <pc:docMk/>
          <pc:sldMk cId="2931161460" sldId="2087"/>
        </pc:sldMkLst>
      </pc:sldChg>
      <pc:sldChg chg="del">
        <pc:chgData name="Bernardas Padegimas" userId="271939c1-62f5-4b6c-9c74-322c8640e356" providerId="ADAL" clId="{408F86E0-4C08-4A0A-9734-B72C9D747D06}" dt="2023-11-06T07:54:17.149" v="74" actId="47"/>
        <pc:sldMkLst>
          <pc:docMk/>
          <pc:sldMk cId="2356332627" sldId="2088"/>
        </pc:sldMkLst>
      </pc:sldChg>
      <pc:sldChg chg="delSp modSp mod">
        <pc:chgData name="Bernardas Padegimas" userId="271939c1-62f5-4b6c-9c74-322c8640e356" providerId="ADAL" clId="{408F86E0-4C08-4A0A-9734-B72C9D747D06}" dt="2023-11-06T07:57:08.057" v="97" actId="478"/>
        <pc:sldMkLst>
          <pc:docMk/>
          <pc:sldMk cId="2073743623" sldId="2091"/>
        </pc:sldMkLst>
        <pc:spChg chg="mod">
          <ac:chgData name="Bernardas Padegimas" userId="271939c1-62f5-4b6c-9c74-322c8640e356" providerId="ADAL" clId="{408F86E0-4C08-4A0A-9734-B72C9D747D06}" dt="2023-11-06T07:56:40.531" v="95" actId="20577"/>
          <ac:spMkLst>
            <pc:docMk/>
            <pc:sldMk cId="2073743623" sldId="2091"/>
            <ac:spMk id="12" creationId="{F8520C9F-4CA4-5D36-61F4-D0C8DCED65D5}"/>
          </ac:spMkLst>
        </pc:spChg>
        <pc:spChg chg="mod">
          <ac:chgData name="Bernardas Padegimas" userId="271939c1-62f5-4b6c-9c74-322c8640e356" providerId="ADAL" clId="{408F86E0-4C08-4A0A-9734-B72C9D747D06}" dt="2023-11-06T07:56:29.653" v="84"/>
          <ac:spMkLst>
            <pc:docMk/>
            <pc:sldMk cId="2073743623" sldId="2091"/>
            <ac:spMk id="13" creationId="{3D882D02-C3A0-F969-50E3-E80780B773E3}"/>
          </ac:spMkLst>
        </pc:spChg>
        <pc:spChg chg="del">
          <ac:chgData name="Bernardas Padegimas" userId="271939c1-62f5-4b6c-9c74-322c8640e356" providerId="ADAL" clId="{408F86E0-4C08-4A0A-9734-B72C9D747D06}" dt="2023-11-06T07:57:04.906" v="96" actId="478"/>
          <ac:spMkLst>
            <pc:docMk/>
            <pc:sldMk cId="2073743623" sldId="2091"/>
            <ac:spMk id="16" creationId="{B709695F-ED1E-34DB-9FF0-BBCEB7C129EA}"/>
          </ac:spMkLst>
        </pc:spChg>
        <pc:spChg chg="del">
          <ac:chgData name="Bernardas Padegimas" userId="271939c1-62f5-4b6c-9c74-322c8640e356" providerId="ADAL" clId="{408F86E0-4C08-4A0A-9734-B72C9D747D06}" dt="2023-11-06T07:57:08.057" v="97" actId="478"/>
          <ac:spMkLst>
            <pc:docMk/>
            <pc:sldMk cId="2073743623" sldId="2091"/>
            <ac:spMk id="20" creationId="{4399D6D6-7D24-9FCB-D576-6BE8436B0647}"/>
          </ac:spMkLst>
        </pc:spChg>
        <pc:spChg chg="mod">
          <ac:chgData name="Bernardas Padegimas" userId="271939c1-62f5-4b6c-9c74-322c8640e356" providerId="ADAL" clId="{408F86E0-4C08-4A0A-9734-B72C9D747D06}" dt="2023-11-06T07:54:54.576" v="83" actId="20577"/>
          <ac:spMkLst>
            <pc:docMk/>
            <pc:sldMk cId="2073743623" sldId="2091"/>
            <ac:spMk id="456" creationId="{FA47766C-7819-454A-999A-E6745CCF5457}"/>
          </ac:spMkLst>
        </pc:spChg>
      </pc:sldChg>
      <pc:sldChg chg="modSp mod modAnim">
        <pc:chgData name="Bernardas Padegimas" userId="271939c1-62f5-4b6c-9c74-322c8640e356" providerId="ADAL" clId="{408F86E0-4C08-4A0A-9734-B72C9D747D06}" dt="2023-11-06T08:24:03.774" v="266" actId="207"/>
        <pc:sldMkLst>
          <pc:docMk/>
          <pc:sldMk cId="1038723915" sldId="2092"/>
        </pc:sldMkLst>
        <pc:spChg chg="mod">
          <ac:chgData name="Bernardas Padegimas" userId="271939c1-62f5-4b6c-9c74-322c8640e356" providerId="ADAL" clId="{408F86E0-4C08-4A0A-9734-B72C9D747D06}" dt="2023-11-06T08:13:20.786" v="260" actId="108"/>
          <ac:spMkLst>
            <pc:docMk/>
            <pc:sldMk cId="1038723915" sldId="2092"/>
            <ac:spMk id="2" creationId="{BC78D318-26EC-90FA-D2A3-C2BDA6140B93}"/>
          </ac:spMkLst>
        </pc:spChg>
        <pc:spChg chg="mod">
          <ac:chgData name="Bernardas Padegimas" userId="271939c1-62f5-4b6c-9c74-322c8640e356" providerId="ADAL" clId="{408F86E0-4C08-4A0A-9734-B72C9D747D06}" dt="2023-11-06T08:24:03.774" v="266" actId="207"/>
          <ac:spMkLst>
            <pc:docMk/>
            <pc:sldMk cId="1038723915" sldId="2092"/>
            <ac:spMk id="4" creationId="{E44C2F28-C5E9-1EA3-2140-18634BAF3181}"/>
          </ac:spMkLst>
        </pc:spChg>
      </pc:sldChg>
      <pc:sldChg chg="addSp delSp modSp mod addAnim delAnim">
        <pc:chgData name="Bernardas Padegimas" userId="271939c1-62f5-4b6c-9c74-322c8640e356" providerId="ADAL" clId="{408F86E0-4C08-4A0A-9734-B72C9D747D06}" dt="2023-11-06T08:14:46.475" v="264" actId="313"/>
        <pc:sldMkLst>
          <pc:docMk/>
          <pc:sldMk cId="3504014537" sldId="2095"/>
        </pc:sldMkLst>
        <pc:spChg chg="add del">
          <ac:chgData name="Bernardas Padegimas" userId="271939c1-62f5-4b6c-9c74-322c8640e356" providerId="ADAL" clId="{408F86E0-4C08-4A0A-9734-B72C9D747D06}" dt="2023-11-06T08:00:37.645" v="180" actId="478"/>
          <ac:spMkLst>
            <pc:docMk/>
            <pc:sldMk cId="3504014537" sldId="2095"/>
            <ac:spMk id="24" creationId="{A265D3BD-9B12-7C64-59FE-8D764FA6C6CD}"/>
          </ac:spMkLst>
        </pc:spChg>
        <pc:spChg chg="add del">
          <ac:chgData name="Bernardas Padegimas" userId="271939c1-62f5-4b6c-9c74-322c8640e356" providerId="ADAL" clId="{408F86E0-4C08-4A0A-9734-B72C9D747D06}" dt="2023-11-06T08:00:36.468" v="178" actId="478"/>
          <ac:spMkLst>
            <pc:docMk/>
            <pc:sldMk cId="3504014537" sldId="2095"/>
            <ac:spMk id="36" creationId="{6B7E86C4-FEDC-F4D7-EB6F-7063D5E4AAA1}"/>
          </ac:spMkLst>
        </pc:spChg>
        <pc:spChg chg="mod">
          <ac:chgData name="Bernardas Padegimas" userId="271939c1-62f5-4b6c-9c74-322c8640e356" providerId="ADAL" clId="{408F86E0-4C08-4A0A-9734-B72C9D747D06}" dt="2023-11-06T08:14:46.475" v="264" actId="313"/>
          <ac:spMkLst>
            <pc:docMk/>
            <pc:sldMk cId="3504014537" sldId="2095"/>
            <ac:spMk id="457" creationId="{481FFABF-A933-48B0-BD0A-BDB4C89A1CCB}"/>
          </ac:spMkLst>
        </pc:spChg>
        <pc:picChg chg="add del">
          <ac:chgData name="Bernardas Padegimas" userId="271939c1-62f5-4b6c-9c74-322c8640e356" providerId="ADAL" clId="{408F86E0-4C08-4A0A-9734-B72C9D747D06}" dt="2023-11-06T08:00:37.044" v="179" actId="478"/>
          <ac:picMkLst>
            <pc:docMk/>
            <pc:sldMk cId="3504014537" sldId="2095"/>
            <ac:picMk id="27" creationId="{A0371A46-302D-7DB3-B8AD-53F844C4C6A6}"/>
          </ac:picMkLst>
        </pc:picChg>
      </pc:sldChg>
      <pc:sldChg chg="del">
        <pc:chgData name="Bernardas Padegimas" userId="271939c1-62f5-4b6c-9c74-322c8640e356" providerId="ADAL" clId="{408F86E0-4C08-4A0A-9734-B72C9D747D06}" dt="2023-11-06T08:04:17.071" v="235" actId="47"/>
        <pc:sldMkLst>
          <pc:docMk/>
          <pc:sldMk cId="4207481171" sldId="2097"/>
        </pc:sldMkLst>
      </pc:sldChg>
      <pc:sldChg chg="del">
        <pc:chgData name="Bernardas Padegimas" userId="271939c1-62f5-4b6c-9c74-322c8640e356" providerId="ADAL" clId="{408F86E0-4C08-4A0A-9734-B72C9D747D06}" dt="2023-11-06T08:04:17.527" v="236" actId="47"/>
        <pc:sldMkLst>
          <pc:docMk/>
          <pc:sldMk cId="4292232599" sldId="2099"/>
        </pc:sldMkLst>
      </pc:sldChg>
      <pc:sldChg chg="del">
        <pc:chgData name="Bernardas Padegimas" userId="271939c1-62f5-4b6c-9c74-322c8640e356" providerId="ADAL" clId="{408F86E0-4C08-4A0A-9734-B72C9D747D06}" dt="2023-11-06T07:54:27.456" v="75" actId="47"/>
        <pc:sldMkLst>
          <pc:docMk/>
          <pc:sldMk cId="864767333" sldId="2115"/>
        </pc:sldMkLst>
      </pc:sldChg>
      <pc:sldChg chg="del">
        <pc:chgData name="Bernardas Padegimas" userId="271939c1-62f5-4b6c-9c74-322c8640e356" providerId="ADAL" clId="{408F86E0-4C08-4A0A-9734-B72C9D747D06}" dt="2023-11-06T08:04:27.230" v="238" actId="47"/>
        <pc:sldMkLst>
          <pc:docMk/>
          <pc:sldMk cId="306552663" sldId="2119"/>
        </pc:sldMkLst>
      </pc:sldChg>
      <pc:sldChg chg="addSp delSp modSp mod">
        <pc:chgData name="Bernardas Padegimas" userId="271939c1-62f5-4b6c-9c74-322c8640e356" providerId="ADAL" clId="{408F86E0-4C08-4A0A-9734-B72C9D747D06}" dt="2023-11-06T22:43:18.557" v="316" actId="1076"/>
        <pc:sldMkLst>
          <pc:docMk/>
          <pc:sldMk cId="3500192512" sldId="2121"/>
        </pc:sldMkLst>
        <pc:spChg chg="mod">
          <ac:chgData name="Bernardas Padegimas" userId="271939c1-62f5-4b6c-9c74-322c8640e356" providerId="ADAL" clId="{408F86E0-4C08-4A0A-9734-B72C9D747D06}" dt="2023-11-06T08:00:10.404" v="173" actId="1076"/>
          <ac:spMkLst>
            <pc:docMk/>
            <pc:sldMk cId="3500192512" sldId="2121"/>
            <ac:spMk id="2" creationId="{BC92450C-F7E3-CC41-0BB9-695B098130B5}"/>
          </ac:spMkLst>
        </pc:spChg>
        <pc:picChg chg="add del mod">
          <ac:chgData name="Bernardas Padegimas" userId="271939c1-62f5-4b6c-9c74-322c8640e356" providerId="ADAL" clId="{408F86E0-4C08-4A0A-9734-B72C9D747D06}" dt="2023-11-06T08:31:28.181" v="295" actId="478"/>
          <ac:picMkLst>
            <pc:docMk/>
            <pc:sldMk cId="3500192512" sldId="2121"/>
            <ac:picMk id="3" creationId="{C971B9A0-38D1-CA00-C575-B0798B94DBB2}"/>
          </ac:picMkLst>
        </pc:picChg>
        <pc:picChg chg="add del mod">
          <ac:chgData name="Bernardas Padegimas" userId="271939c1-62f5-4b6c-9c74-322c8640e356" providerId="ADAL" clId="{408F86E0-4C08-4A0A-9734-B72C9D747D06}" dt="2023-11-06T08:31:13.204" v="293" actId="478"/>
          <ac:picMkLst>
            <pc:docMk/>
            <pc:sldMk cId="3500192512" sldId="2121"/>
            <ac:picMk id="4" creationId="{171B492E-A34D-D12E-6485-52840FC321EF}"/>
          </ac:picMkLst>
        </pc:picChg>
        <pc:picChg chg="add mod">
          <ac:chgData name="Bernardas Padegimas" userId="271939c1-62f5-4b6c-9c74-322c8640e356" providerId="ADAL" clId="{408F86E0-4C08-4A0A-9734-B72C9D747D06}" dt="2023-11-06T22:43:18.557" v="316" actId="1076"/>
          <ac:picMkLst>
            <pc:docMk/>
            <pc:sldMk cId="3500192512" sldId="2121"/>
            <ac:picMk id="4" creationId="{95DC6974-C0C8-38D8-33BF-9AB1AC5EF5A4}"/>
          </ac:picMkLst>
        </pc:picChg>
        <pc:picChg chg="add del mod">
          <ac:chgData name="Bernardas Padegimas" userId="271939c1-62f5-4b6c-9c74-322c8640e356" providerId="ADAL" clId="{408F86E0-4C08-4A0A-9734-B72C9D747D06}" dt="2023-11-06T09:21:22.630" v="303" actId="478"/>
          <ac:picMkLst>
            <pc:docMk/>
            <pc:sldMk cId="3500192512" sldId="2121"/>
            <ac:picMk id="6" creationId="{D3B6A7E3-C0CE-298B-C4C4-9A21757A4EFC}"/>
          </ac:picMkLst>
        </pc:picChg>
        <pc:picChg chg="del mod">
          <ac:chgData name="Bernardas Padegimas" userId="271939c1-62f5-4b6c-9c74-322c8640e356" providerId="ADAL" clId="{408F86E0-4C08-4A0A-9734-B72C9D747D06}" dt="2023-11-06T22:42:47.594" v="309" actId="478"/>
          <ac:picMkLst>
            <pc:docMk/>
            <pc:sldMk cId="3500192512" sldId="2121"/>
            <ac:picMk id="1026" creationId="{8AAB385B-7137-8461-64B4-E099A0D0ED7D}"/>
          </ac:picMkLst>
        </pc:picChg>
      </pc:sldChg>
      <pc:sldChg chg="del">
        <pc:chgData name="Bernardas Padegimas" userId="271939c1-62f5-4b6c-9c74-322c8640e356" providerId="ADAL" clId="{408F86E0-4C08-4A0A-9734-B72C9D747D06}" dt="2023-11-06T07:54:16.184" v="73" actId="47"/>
        <pc:sldMkLst>
          <pc:docMk/>
          <pc:sldMk cId="241335616" sldId="2124"/>
        </pc:sldMkLst>
      </pc:sldChg>
      <pc:sldChg chg="modSp mod modAnim">
        <pc:chgData name="Bernardas Padegimas" userId="271939c1-62f5-4b6c-9c74-322c8640e356" providerId="ADAL" clId="{408F86E0-4C08-4A0A-9734-B72C9D747D06}" dt="2023-11-06T23:06:06.432" v="370" actId="404"/>
        <pc:sldMkLst>
          <pc:docMk/>
          <pc:sldMk cId="908988817" sldId="2126"/>
        </pc:sldMkLst>
        <pc:spChg chg="mod">
          <ac:chgData name="Bernardas Padegimas" userId="271939c1-62f5-4b6c-9c74-322c8640e356" providerId="ADAL" clId="{408F86E0-4C08-4A0A-9734-B72C9D747D06}" dt="2023-11-06T08:13:40.858" v="262" actId="14100"/>
          <ac:spMkLst>
            <pc:docMk/>
            <pc:sldMk cId="908988817" sldId="2126"/>
            <ac:spMk id="3" creationId="{1A4246DF-FC87-F8DE-DC63-BD88BA53E578}"/>
          </ac:spMkLst>
        </pc:spChg>
        <pc:spChg chg="mod">
          <ac:chgData name="Bernardas Padegimas" userId="271939c1-62f5-4b6c-9c74-322c8640e356" providerId="ADAL" clId="{408F86E0-4C08-4A0A-9734-B72C9D747D06}" dt="2023-11-06T23:06:06.432" v="370" actId="404"/>
          <ac:spMkLst>
            <pc:docMk/>
            <pc:sldMk cId="908988817" sldId="2126"/>
            <ac:spMk id="23" creationId="{A76AD066-959B-1CD0-3BAC-ED72FC9C8365}"/>
          </ac:spMkLst>
        </pc:spChg>
        <pc:spChg chg="mod">
          <ac:chgData name="Bernardas Padegimas" userId="271939c1-62f5-4b6c-9c74-322c8640e356" providerId="ADAL" clId="{408F86E0-4C08-4A0A-9734-B72C9D747D06}" dt="2023-11-06T22:43:45.920" v="341" actId="255"/>
          <ac:spMkLst>
            <pc:docMk/>
            <pc:sldMk cId="908988817" sldId="2126"/>
            <ac:spMk id="35" creationId="{1E492614-B8CE-E250-A605-A63947DF6C90}"/>
          </ac:spMkLst>
        </pc:spChg>
      </pc:sldChg>
      <pc:sldChg chg="modAnim">
        <pc:chgData name="Bernardas Padegimas" userId="271939c1-62f5-4b6c-9c74-322c8640e356" providerId="ADAL" clId="{408F86E0-4C08-4A0A-9734-B72C9D747D06}" dt="2023-11-06T09:22:01.132" v="305"/>
        <pc:sldMkLst>
          <pc:docMk/>
          <pc:sldMk cId="3170360053" sldId="2127"/>
        </pc:sldMkLst>
      </pc:sldChg>
      <pc:sldChg chg="del">
        <pc:chgData name="Bernardas Padegimas" userId="271939c1-62f5-4b6c-9c74-322c8640e356" providerId="ADAL" clId="{408F86E0-4C08-4A0A-9734-B72C9D747D06}" dt="2023-11-06T08:04:28.080" v="240" actId="47"/>
        <pc:sldMkLst>
          <pc:docMk/>
          <pc:sldMk cId="1986096836" sldId="2128"/>
        </pc:sldMkLst>
      </pc:sldChg>
      <pc:sldChg chg="del">
        <pc:chgData name="Bernardas Padegimas" userId="271939c1-62f5-4b6c-9c74-322c8640e356" providerId="ADAL" clId="{408F86E0-4C08-4A0A-9734-B72C9D747D06}" dt="2023-11-06T08:04:27.656" v="239" actId="47"/>
        <pc:sldMkLst>
          <pc:docMk/>
          <pc:sldMk cId="928703208" sldId="2129"/>
        </pc:sldMkLst>
      </pc:sldChg>
      <pc:sldChg chg="del">
        <pc:chgData name="Bernardas Padegimas" userId="271939c1-62f5-4b6c-9c74-322c8640e356" providerId="ADAL" clId="{408F86E0-4C08-4A0A-9734-B72C9D747D06}" dt="2023-11-06T08:00:25.795" v="174" actId="47"/>
        <pc:sldMkLst>
          <pc:docMk/>
          <pc:sldMk cId="1290876910" sldId="2130"/>
        </pc:sldMkLst>
      </pc:sldChg>
      <pc:sldMasterChg chg="addSldLayout delSldLayout">
        <pc:chgData name="Bernardas Padegimas" userId="271939c1-62f5-4b6c-9c74-322c8640e356" providerId="ADAL" clId="{408F86E0-4C08-4A0A-9734-B72C9D747D06}" dt="2023-11-06T08:10:52.220" v="243" actId="47"/>
        <pc:sldMasterMkLst>
          <pc:docMk/>
          <pc:sldMasterMk cId="2653874762" sldId="2147483739"/>
        </pc:sldMasterMkLst>
        <pc:sldLayoutChg chg="del">
          <pc:chgData name="Bernardas Padegimas" userId="271939c1-62f5-4b6c-9c74-322c8640e356" providerId="ADAL" clId="{408F86E0-4C08-4A0A-9734-B72C9D747D06}" dt="2023-11-06T08:04:26.868" v="237" actId="47"/>
          <pc:sldLayoutMkLst>
            <pc:docMk/>
            <pc:sldMasterMk cId="2653874762" sldId="2147483739"/>
            <pc:sldLayoutMk cId="346913171" sldId="2147483828"/>
          </pc:sldLayoutMkLst>
        </pc:sldLayoutChg>
        <pc:sldLayoutChg chg="add del">
          <pc:chgData name="Bernardas Padegimas" userId="271939c1-62f5-4b6c-9c74-322c8640e356" providerId="ADAL" clId="{408F86E0-4C08-4A0A-9734-B72C9D747D06}" dt="2023-11-06T08:10:52.220" v="243" actId="47"/>
          <pc:sldLayoutMkLst>
            <pc:docMk/>
            <pc:sldMasterMk cId="2653874762" sldId="2147483739"/>
            <pc:sldLayoutMk cId="371590119" sldId="2147483828"/>
          </pc:sldLayoutMkLst>
        </pc:sldLayoutChg>
      </pc:sldMasterChg>
      <pc:sldMasterChg chg="del delSldLayout">
        <pc:chgData name="Bernardas Padegimas" userId="271939c1-62f5-4b6c-9c74-322c8640e356" providerId="ADAL" clId="{408F86E0-4C08-4A0A-9734-B72C9D747D06}" dt="2023-11-06T07:54:17.149" v="74" actId="47"/>
        <pc:sldMasterMkLst>
          <pc:docMk/>
          <pc:sldMasterMk cId="3299493454" sldId="2147483758"/>
        </pc:sldMasterMkLst>
        <pc:sldLayoutChg chg="del">
          <pc:chgData name="Bernardas Padegimas" userId="271939c1-62f5-4b6c-9c74-322c8640e356" providerId="ADAL" clId="{408F86E0-4C08-4A0A-9734-B72C9D747D06}" dt="2023-11-06T07:54:17.149" v="74" actId="47"/>
          <pc:sldLayoutMkLst>
            <pc:docMk/>
            <pc:sldMasterMk cId="3299493454" sldId="2147483758"/>
            <pc:sldLayoutMk cId="1235486179" sldId="2147483759"/>
          </pc:sldLayoutMkLst>
        </pc:sldLayoutChg>
        <pc:sldLayoutChg chg="del">
          <pc:chgData name="Bernardas Padegimas" userId="271939c1-62f5-4b6c-9c74-322c8640e356" providerId="ADAL" clId="{408F86E0-4C08-4A0A-9734-B72C9D747D06}" dt="2023-11-06T07:54:17.149" v="74" actId="47"/>
          <pc:sldLayoutMkLst>
            <pc:docMk/>
            <pc:sldMasterMk cId="3299493454" sldId="2147483758"/>
            <pc:sldLayoutMk cId="1768495200" sldId="2147483760"/>
          </pc:sldLayoutMkLst>
        </pc:sldLayoutChg>
        <pc:sldLayoutChg chg="del">
          <pc:chgData name="Bernardas Padegimas" userId="271939c1-62f5-4b6c-9c74-322c8640e356" providerId="ADAL" clId="{408F86E0-4C08-4A0A-9734-B72C9D747D06}" dt="2023-11-06T07:54:17.149" v="74" actId="47"/>
          <pc:sldLayoutMkLst>
            <pc:docMk/>
            <pc:sldMasterMk cId="3299493454" sldId="2147483758"/>
            <pc:sldLayoutMk cId="2431086582" sldId="2147483761"/>
          </pc:sldLayoutMkLst>
        </pc:sldLayoutChg>
        <pc:sldLayoutChg chg="del">
          <pc:chgData name="Bernardas Padegimas" userId="271939c1-62f5-4b6c-9c74-322c8640e356" providerId="ADAL" clId="{408F86E0-4C08-4A0A-9734-B72C9D747D06}" dt="2023-11-06T07:54:17.149" v="74" actId="47"/>
          <pc:sldLayoutMkLst>
            <pc:docMk/>
            <pc:sldMasterMk cId="3299493454" sldId="2147483758"/>
            <pc:sldLayoutMk cId="3210635162" sldId="2147483762"/>
          </pc:sldLayoutMkLst>
        </pc:sldLayoutChg>
        <pc:sldLayoutChg chg="del">
          <pc:chgData name="Bernardas Padegimas" userId="271939c1-62f5-4b6c-9c74-322c8640e356" providerId="ADAL" clId="{408F86E0-4C08-4A0A-9734-B72C9D747D06}" dt="2023-11-06T07:54:17.149" v="74" actId="47"/>
          <pc:sldLayoutMkLst>
            <pc:docMk/>
            <pc:sldMasterMk cId="3299493454" sldId="2147483758"/>
            <pc:sldLayoutMk cId="750929631" sldId="2147483763"/>
          </pc:sldLayoutMkLst>
        </pc:sldLayoutChg>
        <pc:sldLayoutChg chg="del">
          <pc:chgData name="Bernardas Padegimas" userId="271939c1-62f5-4b6c-9c74-322c8640e356" providerId="ADAL" clId="{408F86E0-4C08-4A0A-9734-B72C9D747D06}" dt="2023-11-06T07:54:17.149" v="74" actId="47"/>
          <pc:sldLayoutMkLst>
            <pc:docMk/>
            <pc:sldMasterMk cId="3299493454" sldId="2147483758"/>
            <pc:sldLayoutMk cId="3737575828" sldId="2147483764"/>
          </pc:sldLayoutMkLst>
        </pc:sldLayoutChg>
        <pc:sldLayoutChg chg="del">
          <pc:chgData name="Bernardas Padegimas" userId="271939c1-62f5-4b6c-9c74-322c8640e356" providerId="ADAL" clId="{408F86E0-4C08-4A0A-9734-B72C9D747D06}" dt="2023-11-06T07:54:17.149" v="74" actId="47"/>
          <pc:sldLayoutMkLst>
            <pc:docMk/>
            <pc:sldMasterMk cId="3299493454" sldId="2147483758"/>
            <pc:sldLayoutMk cId="1034346774" sldId="2147483765"/>
          </pc:sldLayoutMkLst>
        </pc:sldLayoutChg>
        <pc:sldLayoutChg chg="del">
          <pc:chgData name="Bernardas Padegimas" userId="271939c1-62f5-4b6c-9c74-322c8640e356" providerId="ADAL" clId="{408F86E0-4C08-4A0A-9734-B72C9D747D06}" dt="2023-11-06T07:54:17.149" v="74" actId="47"/>
          <pc:sldLayoutMkLst>
            <pc:docMk/>
            <pc:sldMasterMk cId="3299493454" sldId="2147483758"/>
            <pc:sldLayoutMk cId="2672897162" sldId="2147483766"/>
          </pc:sldLayoutMkLst>
        </pc:sldLayoutChg>
        <pc:sldLayoutChg chg="del">
          <pc:chgData name="Bernardas Padegimas" userId="271939c1-62f5-4b6c-9c74-322c8640e356" providerId="ADAL" clId="{408F86E0-4C08-4A0A-9734-B72C9D747D06}" dt="2023-11-06T07:54:17.149" v="74" actId="47"/>
          <pc:sldLayoutMkLst>
            <pc:docMk/>
            <pc:sldMasterMk cId="3299493454" sldId="2147483758"/>
            <pc:sldLayoutMk cId="1823319831" sldId="2147483767"/>
          </pc:sldLayoutMkLst>
        </pc:sldLayoutChg>
        <pc:sldLayoutChg chg="del">
          <pc:chgData name="Bernardas Padegimas" userId="271939c1-62f5-4b6c-9c74-322c8640e356" providerId="ADAL" clId="{408F86E0-4C08-4A0A-9734-B72C9D747D06}" dt="2023-11-06T07:54:17.149" v="74" actId="47"/>
          <pc:sldLayoutMkLst>
            <pc:docMk/>
            <pc:sldMasterMk cId="3299493454" sldId="2147483758"/>
            <pc:sldLayoutMk cId="3458219715" sldId="2147483768"/>
          </pc:sldLayoutMkLst>
        </pc:sldLayoutChg>
      </pc:sldMasterChg>
      <pc:sldMasterChg chg="del delSldLayout">
        <pc:chgData name="Bernardas Padegimas" userId="271939c1-62f5-4b6c-9c74-322c8640e356" providerId="ADAL" clId="{408F86E0-4C08-4A0A-9734-B72C9D747D06}" dt="2023-11-06T08:04:27.230" v="238" actId="47"/>
        <pc:sldMasterMkLst>
          <pc:docMk/>
          <pc:sldMasterMk cId="3720123195" sldId="2147483775"/>
        </pc:sldMasterMkLst>
        <pc:sldLayoutChg chg="del">
          <pc:chgData name="Bernardas Padegimas" userId="271939c1-62f5-4b6c-9c74-322c8640e356" providerId="ADAL" clId="{408F86E0-4C08-4A0A-9734-B72C9D747D06}" dt="2023-11-06T08:04:27.230" v="238" actId="47"/>
          <pc:sldLayoutMkLst>
            <pc:docMk/>
            <pc:sldMasterMk cId="3720123195" sldId="2147483775"/>
            <pc:sldLayoutMk cId="294034492" sldId="2147483776"/>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3466192318" sldId="2147483777"/>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1269129276" sldId="2147483778"/>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679668527" sldId="2147483779"/>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1560483504" sldId="2147483780"/>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2705470420" sldId="2147483781"/>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1572171769" sldId="2147483782"/>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4191341020" sldId="2147483783"/>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1105685603" sldId="2147483784"/>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4281377444" sldId="2147483785"/>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2667382559" sldId="2147483786"/>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359468208" sldId="2147483787"/>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4061972148" sldId="2147483788"/>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2679756427" sldId="2147483789"/>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1825499848" sldId="2147483790"/>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2710275834" sldId="2147483791"/>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933757572" sldId="2147483792"/>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1146193218" sldId="2147483793"/>
          </pc:sldLayoutMkLst>
        </pc:sldLayoutChg>
        <pc:sldLayoutChg chg="del">
          <pc:chgData name="Bernardas Padegimas" userId="271939c1-62f5-4b6c-9c74-322c8640e356" providerId="ADAL" clId="{408F86E0-4C08-4A0A-9734-B72C9D747D06}" dt="2023-11-06T08:04:27.230" v="238" actId="47"/>
          <pc:sldLayoutMkLst>
            <pc:docMk/>
            <pc:sldMasterMk cId="3720123195" sldId="2147483775"/>
            <pc:sldLayoutMk cId="127901381" sldId="2147483794"/>
          </pc:sldLayoutMkLst>
        </pc:sldLayoutChg>
      </pc:sldMasterChg>
      <pc:sldMasterChg chg="del delSldLayout">
        <pc:chgData name="Bernardas Padegimas" userId="271939c1-62f5-4b6c-9c74-322c8640e356" providerId="ADAL" clId="{408F86E0-4C08-4A0A-9734-B72C9D747D06}" dt="2023-11-06T07:54:27.456" v="75" actId="47"/>
        <pc:sldMasterMkLst>
          <pc:docMk/>
          <pc:sldMasterMk cId="2834441639" sldId="2147483815"/>
        </pc:sldMasterMkLst>
        <pc:sldLayoutChg chg="del">
          <pc:chgData name="Bernardas Padegimas" userId="271939c1-62f5-4b6c-9c74-322c8640e356" providerId="ADAL" clId="{408F86E0-4C08-4A0A-9734-B72C9D747D06}" dt="2023-11-06T07:54:27.456" v="75" actId="47"/>
          <pc:sldLayoutMkLst>
            <pc:docMk/>
            <pc:sldMasterMk cId="2834441639" sldId="2147483815"/>
            <pc:sldLayoutMk cId="2093226448" sldId="2147483816"/>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1806076285" sldId="2147483817"/>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2810557642" sldId="2147483818"/>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93629146" sldId="2147483819"/>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2767058266" sldId="2147483820"/>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1537437181" sldId="2147483821"/>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343601136" sldId="2147483822"/>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3450412694" sldId="2147483823"/>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3964342365" sldId="2147483824"/>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4025393364" sldId="2147483825"/>
          </pc:sldLayoutMkLst>
        </pc:sldLayoutChg>
        <pc:sldLayoutChg chg="del">
          <pc:chgData name="Bernardas Padegimas" userId="271939c1-62f5-4b6c-9c74-322c8640e356" providerId="ADAL" clId="{408F86E0-4C08-4A0A-9734-B72C9D747D06}" dt="2023-11-06T07:54:27.456" v="75" actId="47"/>
          <pc:sldLayoutMkLst>
            <pc:docMk/>
            <pc:sldMasterMk cId="2834441639" sldId="2147483815"/>
            <pc:sldLayoutMk cId="1886482222" sldId="2147483826"/>
          </pc:sldLayoutMkLst>
        </pc:sldLayoutChg>
      </pc:sldMasterChg>
      <pc:sldMasterChg chg="del delSldLayout">
        <pc:chgData name="Bernardas Padegimas" userId="271939c1-62f5-4b6c-9c74-322c8640e356" providerId="ADAL" clId="{408F86E0-4C08-4A0A-9734-B72C9D747D06}" dt="2023-11-06T08:04:28.080" v="240" actId="47"/>
        <pc:sldMasterMkLst>
          <pc:docMk/>
          <pc:sldMasterMk cId="2026793416" sldId="2147483829"/>
        </pc:sldMasterMkLst>
        <pc:sldLayoutChg chg="del">
          <pc:chgData name="Bernardas Padegimas" userId="271939c1-62f5-4b6c-9c74-322c8640e356" providerId="ADAL" clId="{408F86E0-4C08-4A0A-9734-B72C9D747D06}" dt="2023-11-06T08:04:28.080" v="240" actId="47"/>
          <pc:sldLayoutMkLst>
            <pc:docMk/>
            <pc:sldMasterMk cId="2026793416" sldId="2147483829"/>
            <pc:sldLayoutMk cId="272942854" sldId="2147483830"/>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1576639620" sldId="2147483831"/>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2757287703" sldId="2147483832"/>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3827272412" sldId="2147483833"/>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3288879217" sldId="2147483834"/>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3495016182" sldId="2147483835"/>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1668531319" sldId="2147483836"/>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1511262648" sldId="2147483837"/>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3031817178" sldId="2147483838"/>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7181332" sldId="2147483839"/>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1087097237" sldId="2147483840"/>
          </pc:sldLayoutMkLst>
        </pc:sldLayoutChg>
        <pc:sldLayoutChg chg="del">
          <pc:chgData name="Bernardas Padegimas" userId="271939c1-62f5-4b6c-9c74-322c8640e356" providerId="ADAL" clId="{408F86E0-4C08-4A0A-9734-B72C9D747D06}" dt="2023-11-06T08:04:28.080" v="240" actId="47"/>
          <pc:sldLayoutMkLst>
            <pc:docMk/>
            <pc:sldMasterMk cId="2026793416" sldId="2147483829"/>
            <pc:sldLayoutMk cId="2011300988" sldId="214748384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278330"/>
          </a:xfrm>
          <a:prstGeom prst="rect">
            <a:avLst/>
          </a:prstGeom>
        </p:spPr>
        <p:txBody>
          <a:bodyPr vert="horz" lIns="190204" tIns="95102" rIns="190204" bIns="95102" rtlCol="0"/>
          <a:lstStyle>
            <a:lvl1pPr algn="l">
              <a:defRPr sz="2500"/>
            </a:lvl1pPr>
          </a:lstStyle>
          <a:p>
            <a:endParaRPr lang="en-SE"/>
          </a:p>
        </p:txBody>
      </p:sp>
      <p:sp>
        <p:nvSpPr>
          <p:cNvPr id="3" name="Date Placeholder 2"/>
          <p:cNvSpPr>
            <a:spLocks noGrp="1"/>
          </p:cNvSpPr>
          <p:nvPr>
            <p:ph type="dt" idx="1"/>
          </p:nvPr>
        </p:nvSpPr>
        <p:spPr>
          <a:xfrm>
            <a:off x="5265809" y="0"/>
            <a:ext cx="4028440" cy="3278330"/>
          </a:xfrm>
          <a:prstGeom prst="rect">
            <a:avLst/>
          </a:prstGeom>
        </p:spPr>
        <p:txBody>
          <a:bodyPr vert="horz" lIns="190204" tIns="95102" rIns="190204" bIns="95102" rtlCol="0"/>
          <a:lstStyle>
            <a:lvl1pPr algn="r">
              <a:defRPr sz="2500"/>
            </a:lvl1pPr>
          </a:lstStyle>
          <a:p>
            <a:fld id="{0C10B75F-6C66-8F44-95F0-8DB2FB1DC3EB}" type="datetimeFigureOut">
              <a:rPr lang="en-SE" smtClean="0"/>
              <a:t>2023-11-06</a:t>
            </a:fld>
            <a:endParaRPr lang="en-SE"/>
          </a:p>
        </p:txBody>
      </p:sp>
      <p:sp>
        <p:nvSpPr>
          <p:cNvPr id="4" name="Slide Image Placeholder 3"/>
          <p:cNvSpPr>
            <a:spLocks noGrp="1" noRot="1" noChangeAspect="1"/>
          </p:cNvSpPr>
          <p:nvPr>
            <p:ph type="sldImg" idx="2"/>
          </p:nvPr>
        </p:nvSpPr>
        <p:spPr>
          <a:xfrm>
            <a:off x="-14952663" y="8167688"/>
            <a:ext cx="39201726" cy="22051962"/>
          </a:xfrm>
          <a:prstGeom prst="rect">
            <a:avLst/>
          </a:prstGeom>
          <a:noFill/>
          <a:ln w="12700">
            <a:solidFill>
              <a:prstClr val="black"/>
            </a:solidFill>
          </a:ln>
        </p:spPr>
        <p:txBody>
          <a:bodyPr vert="horz" lIns="190204" tIns="95102" rIns="190204" bIns="95102" rtlCol="0" anchor="ctr"/>
          <a:lstStyle/>
          <a:p>
            <a:endParaRPr lang="en-SE"/>
          </a:p>
        </p:txBody>
      </p:sp>
      <p:sp>
        <p:nvSpPr>
          <p:cNvPr id="5" name="Notes Placeholder 4"/>
          <p:cNvSpPr>
            <a:spLocks noGrp="1"/>
          </p:cNvSpPr>
          <p:nvPr>
            <p:ph type="body" sz="quarter" idx="3"/>
          </p:nvPr>
        </p:nvSpPr>
        <p:spPr>
          <a:xfrm>
            <a:off x="929640" y="31444707"/>
            <a:ext cx="7437120" cy="25727487"/>
          </a:xfrm>
          <a:prstGeom prst="rect">
            <a:avLst/>
          </a:prstGeom>
        </p:spPr>
        <p:txBody>
          <a:bodyPr vert="horz" lIns="190204" tIns="95102" rIns="190204" bIns="9510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62061331"/>
            <a:ext cx="4028440" cy="3278323"/>
          </a:xfrm>
          <a:prstGeom prst="rect">
            <a:avLst/>
          </a:prstGeom>
        </p:spPr>
        <p:txBody>
          <a:bodyPr vert="horz" lIns="190204" tIns="95102" rIns="190204" bIns="95102" rtlCol="0" anchor="b"/>
          <a:lstStyle>
            <a:lvl1pPr algn="l">
              <a:defRPr sz="2500"/>
            </a:lvl1pPr>
          </a:lstStyle>
          <a:p>
            <a:endParaRPr lang="en-SE"/>
          </a:p>
        </p:txBody>
      </p:sp>
      <p:sp>
        <p:nvSpPr>
          <p:cNvPr id="7" name="Slide Number Placeholder 6"/>
          <p:cNvSpPr>
            <a:spLocks noGrp="1"/>
          </p:cNvSpPr>
          <p:nvPr>
            <p:ph type="sldNum" sz="quarter" idx="5"/>
          </p:nvPr>
        </p:nvSpPr>
        <p:spPr>
          <a:xfrm>
            <a:off x="5265809" y="62061331"/>
            <a:ext cx="4028440" cy="3278323"/>
          </a:xfrm>
          <a:prstGeom prst="rect">
            <a:avLst/>
          </a:prstGeom>
        </p:spPr>
        <p:txBody>
          <a:bodyPr vert="horz" lIns="190204" tIns="95102" rIns="190204" bIns="95102" rtlCol="0" anchor="b"/>
          <a:lstStyle>
            <a:lvl1pPr algn="r">
              <a:defRPr sz="2500"/>
            </a:lvl1pPr>
          </a:lstStyle>
          <a:p>
            <a:fld id="{D63A0355-00BF-8147-A1B3-176125C84E66}" type="slidenum">
              <a:rPr lang="en-SE" smtClean="0"/>
              <a:t>‹#›</a:t>
            </a:fld>
            <a:endParaRPr lang="en-SE"/>
          </a:p>
        </p:txBody>
      </p:sp>
    </p:spTree>
    <p:extLst>
      <p:ext uri="{BB962C8B-B14F-4D97-AF65-F5344CB8AC3E}">
        <p14:creationId xmlns:p14="http://schemas.microsoft.com/office/powerpoint/2010/main" val="2504441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Image: </a:t>
            </a:r>
            <a:r>
              <a:rPr lang="en-AU" dirty="0" err="1"/>
              <a:t>Unsplash</a:t>
            </a:r>
            <a:r>
              <a:rPr lang="en-AU" dirty="0"/>
              <a:t> (no credit required). https://unsplash.com/photos/H5g9j6HeHck</a:t>
            </a:r>
          </a:p>
        </p:txBody>
      </p:sp>
    </p:spTree>
    <p:extLst>
      <p:ext uri="{BB962C8B-B14F-4D97-AF65-F5344CB8AC3E}">
        <p14:creationId xmlns:p14="http://schemas.microsoft.com/office/powerpoint/2010/main" val="44544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a:solidFill>
                  <a:schemeClr val="tx1"/>
                </a:solidFill>
                <a:effectLst/>
                <a:latin typeface="+mn-lt"/>
                <a:ea typeface="+mn-ea"/>
                <a:cs typeface="+mn-cs"/>
              </a:rPr>
              <a:t>SEI's distributed structure captures much of what makes SEI effective and is a founding element of our delivery model and identity.</a:t>
            </a:r>
          </a:p>
          <a:p>
            <a:br>
              <a:rPr lang="en-GB"/>
            </a:br>
            <a:r>
              <a:rPr lang="en-GB" sz="1200" b="0" i="0" kern="1200">
                <a:solidFill>
                  <a:schemeClr val="tx1"/>
                </a:solidFill>
                <a:effectLst/>
                <a:latin typeface="+mn-lt"/>
                <a:ea typeface="+mn-ea"/>
                <a:cs typeface="+mn-cs"/>
              </a:rPr>
              <a:t>Our centres ground us in local realities, ensure that we are responding to the right agendas, and create opportunities for partnerships and long-term engagement. We aim to add value to regional research, policy and practice, including by connecting to the worldwide research community and conducting comparative research between regions. We recruit staff with deep expertise in the regions where our centres are based and contribute actively to local and regional capacity development.</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centres are located on five continents, in Latin America, East Africa, North America (US), Western and Central-Eastern Europe and Southeast Asia. This unique centre structure also enables North-South, South-South and South-North learning. Crucially, the work of the centres builds on and connects to SEI’s expertise globally.</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While our centres act as regional anchors, SEI is active across all the main continents of the world. Where we work is determined by the challenges faced, the partnerships that are viable, the demand for our work, and what added value SEI can bring.</a:t>
            </a:r>
          </a:p>
          <a:p>
            <a:endParaRPr lang="en-US">
              <a:cs typeface="Calibri"/>
            </a:endParaRPr>
          </a:p>
        </p:txBody>
      </p:sp>
      <p:sp>
        <p:nvSpPr>
          <p:cNvPr id="4" name="Slide Number Placeholder 3"/>
          <p:cNvSpPr>
            <a:spLocks noGrp="1"/>
          </p:cNvSpPr>
          <p:nvPr>
            <p:ph type="sldNum" sz="quarter" idx="5"/>
          </p:nvPr>
        </p:nvSpPr>
        <p:spPr/>
        <p:txBody>
          <a:bodyPr/>
          <a:lstStyle/>
          <a:p>
            <a:fld id="{1E24E4FC-4DF7-8B4C-A9A2-DDE2D6DD1464}" type="slidenum">
              <a:rPr lang="en-GB" smtClean="0"/>
              <a:t>3</a:t>
            </a:fld>
            <a:endParaRPr lang="en-GB"/>
          </a:p>
        </p:txBody>
      </p:sp>
    </p:spTree>
    <p:extLst>
      <p:ext uri="{BB962C8B-B14F-4D97-AF65-F5344CB8AC3E}">
        <p14:creationId xmlns:p14="http://schemas.microsoft.com/office/powerpoint/2010/main" val="363973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A0355-00BF-8147-A1B3-176125C84E66}" type="slidenum">
              <a:rPr kumimoji="0" lang="en-SE"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E"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54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A0355-00BF-8147-A1B3-176125C84E66}" type="slidenum">
              <a:rPr kumimoji="0" lang="en-SE"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E"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93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D63A0355-00BF-8147-A1B3-176125C84E66}" type="slidenum">
              <a:rPr lang="en-SE" smtClean="0"/>
              <a:t>7</a:t>
            </a:fld>
            <a:endParaRPr lang="en-SE"/>
          </a:p>
        </p:txBody>
      </p:sp>
    </p:spTree>
    <p:extLst>
      <p:ext uri="{BB962C8B-B14F-4D97-AF65-F5344CB8AC3E}">
        <p14:creationId xmlns:p14="http://schemas.microsoft.com/office/powerpoint/2010/main" val="302532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A0355-00BF-8147-A1B3-176125C84E66}" type="slidenum">
              <a:rPr kumimoji="0" lang="en-SE"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E"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98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3A0355-00BF-8147-A1B3-176125C84E66}" type="slidenum">
              <a:rPr kumimoji="0" lang="en-SE"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E"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44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D63A0355-00BF-8147-A1B3-176125C84E66}" type="slidenum">
              <a:rPr lang="en-SE" smtClean="0"/>
              <a:t>10</a:t>
            </a:fld>
            <a:endParaRPr lang="en-SE"/>
          </a:p>
        </p:txBody>
      </p:sp>
    </p:spTree>
    <p:extLst>
      <p:ext uri="{BB962C8B-B14F-4D97-AF65-F5344CB8AC3E}">
        <p14:creationId xmlns:p14="http://schemas.microsoft.com/office/powerpoint/2010/main" val="234853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03F19-A340-49B7-8C8B-EA85960F8014}"/>
              </a:ext>
            </a:extLst>
          </p:cNvPr>
          <p:cNvPicPr>
            <a:picLocks noChangeAspect="1"/>
          </p:cNvPicPr>
          <p:nvPr userDrawn="1"/>
        </p:nvPicPr>
        <p:blipFill>
          <a:blip r:embed="rId2"/>
          <a:stretch>
            <a:fillRect/>
          </a:stretch>
        </p:blipFill>
        <p:spPr>
          <a:xfrm>
            <a:off x="-26127" y="0"/>
            <a:ext cx="6968332" cy="6419644"/>
          </a:xfrm>
          <a:prstGeom prst="rect">
            <a:avLst/>
          </a:prstGeom>
        </p:spPr>
      </p:pic>
      <p:sp>
        <p:nvSpPr>
          <p:cNvPr id="9" name="Title 8"/>
          <p:cNvSpPr>
            <a:spLocks noGrp="1"/>
          </p:cNvSpPr>
          <p:nvPr>
            <p:ph type="title"/>
          </p:nvPr>
        </p:nvSpPr>
        <p:spPr>
          <a:xfrm>
            <a:off x="580168" y="1489458"/>
            <a:ext cx="6356050" cy="1393442"/>
          </a:xfrm>
          <a:prstGeom prst="rect">
            <a:avLst/>
          </a:prstGeom>
        </p:spPr>
        <p:txBody>
          <a:bodyPr anchor="t">
            <a:noAutofit/>
          </a:bodyPr>
          <a:lstStyle>
            <a:lvl1pPr>
              <a:defRPr sz="5000" b="1">
                <a:solidFill>
                  <a:schemeClr val="bg1"/>
                </a:solidFill>
              </a:defRPr>
            </a:lvl1pPr>
          </a:lstStyle>
          <a:p>
            <a:r>
              <a:rPr lang="en-US"/>
              <a:t>Click to edit Master title style</a:t>
            </a:r>
            <a:endParaRPr lang="en-GB"/>
          </a:p>
        </p:txBody>
      </p:sp>
      <p:sp>
        <p:nvSpPr>
          <p:cNvPr id="13" name="Text Placeholder 12"/>
          <p:cNvSpPr>
            <a:spLocks noGrp="1"/>
          </p:cNvSpPr>
          <p:nvPr>
            <p:ph type="body" sz="quarter" idx="10"/>
          </p:nvPr>
        </p:nvSpPr>
        <p:spPr>
          <a:xfrm>
            <a:off x="6936217" y="6146800"/>
            <a:ext cx="4809067" cy="342900"/>
          </a:xfrm>
          <a:prstGeom prst="rect">
            <a:avLst/>
          </a:prstGeom>
        </p:spPr>
        <p:txBody>
          <a:bodyPr anchor="b"/>
          <a:lstStyle>
            <a:lvl1pPr marL="0" indent="0" algn="r">
              <a:buNone/>
              <a:defRPr sz="1400" b="1" i="0">
                <a:solidFill>
                  <a:schemeClr val="bg1"/>
                </a:solidFill>
              </a:defRPr>
            </a:lvl1pPr>
          </a:lstStyle>
          <a:p>
            <a:pPr lvl="0"/>
            <a:r>
              <a:rPr lang="en-US"/>
              <a:t>Edit Master text styles</a:t>
            </a:r>
          </a:p>
        </p:txBody>
      </p:sp>
      <p:sp>
        <p:nvSpPr>
          <p:cNvPr id="8" name="Text Placeholder 7"/>
          <p:cNvSpPr>
            <a:spLocks noGrp="1"/>
          </p:cNvSpPr>
          <p:nvPr>
            <p:ph type="body" sz="quarter" idx="11" hasCustomPrompt="1"/>
          </p:nvPr>
        </p:nvSpPr>
        <p:spPr>
          <a:xfrm>
            <a:off x="580164" y="3022600"/>
            <a:ext cx="6904357" cy="787400"/>
          </a:xfrm>
          <a:prstGeom prst="rect">
            <a:avLst/>
          </a:prstGeom>
        </p:spPr>
        <p:txBody>
          <a:bodyPr anchor="t"/>
          <a:lstStyle>
            <a:lvl1pPr marL="0" indent="0">
              <a:buNone/>
              <a:defRPr sz="2400" b="1">
                <a:solidFill>
                  <a:schemeClr val="bg1"/>
                </a:solidFill>
              </a:defRPr>
            </a:lvl1pPr>
            <a:lvl2pPr algn="l">
              <a:defRPr/>
            </a:lvl2pPr>
          </a:lstStyle>
          <a:p>
            <a:pPr lvl="0"/>
            <a:r>
              <a:rPr lang="en-GB"/>
              <a:t>Placeholder</a:t>
            </a:r>
          </a:p>
        </p:txBody>
      </p:sp>
      <p:pic>
        <p:nvPicPr>
          <p:cNvPr id="7" name="Picture 6">
            <a:extLst>
              <a:ext uri="{FF2B5EF4-FFF2-40B4-BE49-F238E27FC236}">
                <a16:creationId xmlns:a16="http://schemas.microsoft.com/office/drawing/2014/main" id="{B8E99A3A-223D-7047-9ADE-EA562D1776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762" y="5432367"/>
            <a:ext cx="2317056" cy="1229956"/>
          </a:xfrm>
          <a:prstGeom prst="rect">
            <a:avLst/>
          </a:prstGeom>
        </p:spPr>
      </p:pic>
    </p:spTree>
    <p:extLst>
      <p:ext uri="{BB962C8B-B14F-4D97-AF65-F5344CB8AC3E}">
        <p14:creationId xmlns:p14="http://schemas.microsoft.com/office/powerpoint/2010/main" val="29875687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423">
          <p15:clr>
            <a:srgbClr val="FBAE40"/>
          </p15:clr>
        </p15:guide>
        <p15:guide id="3" orient="horz" pos="4042">
          <p15:clr>
            <a:srgbClr val="FBAE40"/>
          </p15:clr>
        </p15:guide>
        <p15:guide id="4" pos="731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3"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6400801"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ext Placeholder 3"/>
          <p:cNvSpPr>
            <a:spLocks noGrp="1"/>
          </p:cNvSpPr>
          <p:nvPr>
            <p:ph type="body" sz="quarter" idx="14"/>
          </p:nvPr>
        </p:nvSpPr>
        <p:spPr>
          <a:xfrm>
            <a:off x="575733"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3"/>
          <p:cNvSpPr>
            <a:spLocks noGrp="1"/>
          </p:cNvSpPr>
          <p:nvPr>
            <p:ph type="body" sz="quarter" idx="15"/>
          </p:nvPr>
        </p:nvSpPr>
        <p:spPr>
          <a:xfrm>
            <a:off x="6400801"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794344849"/>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comparison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3"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6400801"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ext Placeholder 3"/>
          <p:cNvSpPr>
            <a:spLocks noGrp="1"/>
          </p:cNvSpPr>
          <p:nvPr>
            <p:ph type="body" sz="quarter" idx="14"/>
          </p:nvPr>
        </p:nvSpPr>
        <p:spPr>
          <a:xfrm>
            <a:off x="575733"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3"/>
          <p:cNvSpPr>
            <a:spLocks noGrp="1"/>
          </p:cNvSpPr>
          <p:nvPr>
            <p:ph type="body" sz="quarter" idx="15"/>
          </p:nvPr>
        </p:nvSpPr>
        <p:spPr>
          <a:xfrm>
            <a:off x="6400801"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a:extLst>
              <a:ext uri="{FF2B5EF4-FFF2-40B4-BE49-F238E27FC236}">
                <a16:creationId xmlns:a16="http://schemas.microsoft.com/office/drawing/2014/main" id="{3833A299-03B5-204A-9874-994042EA7A11}"/>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3967182846"/>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762783478"/>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5" name="Picture 4">
            <a:extLst>
              <a:ext uri="{FF2B5EF4-FFF2-40B4-BE49-F238E27FC236}">
                <a16:creationId xmlns:a16="http://schemas.microsoft.com/office/drawing/2014/main" id="{09F83715-0E39-FB4C-B284-848BC5AC2FEF}"/>
              </a:ext>
            </a:extLst>
          </p:cNvPr>
          <p:cNvPicPr>
            <a:picLocks noChangeAspect="1"/>
          </p:cNvPicPr>
          <p:nvPr userDrawn="1"/>
        </p:nvPicPr>
        <p:blipFill>
          <a:blip r:embed="rId2"/>
          <a:stretch>
            <a:fillRect/>
          </a:stretch>
        </p:blipFill>
        <p:spPr>
          <a:xfrm>
            <a:off x="10705898" y="5510309"/>
            <a:ext cx="1221059" cy="1321187"/>
          </a:xfrm>
          <a:prstGeom prst="rect">
            <a:avLst/>
          </a:prstGeom>
        </p:spPr>
      </p:pic>
    </p:spTree>
    <p:extLst>
      <p:ext uri="{BB962C8B-B14F-4D97-AF65-F5344CB8AC3E}">
        <p14:creationId xmlns:p14="http://schemas.microsoft.com/office/powerpoint/2010/main" val="569398647"/>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79029498"/>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gle content blank">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sp>
        <p:nvSpPr>
          <p:cNvPr id="5"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418673778"/>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ck single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2565078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ck single content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1" name="Picture 10">
            <a:extLst>
              <a:ext uri="{FF2B5EF4-FFF2-40B4-BE49-F238E27FC236}">
                <a16:creationId xmlns:a16="http://schemas.microsoft.com/office/drawing/2014/main" id="{FDEB0A64-6C79-664A-A981-6AB5FF074AFA}"/>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19648439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Innehåll med bildtext">
    <p:spTree>
      <p:nvGrpSpPr>
        <p:cNvPr id="1" name=""/>
        <p:cNvGrpSpPr/>
        <p:nvPr/>
      </p:nvGrpSpPr>
      <p:grpSpPr>
        <a:xfrm>
          <a:off x="0" y="0"/>
          <a:ext cx="0" cy="0"/>
          <a:chOff x="0" y="0"/>
          <a:chExt cx="0" cy="0"/>
        </a:xfrm>
      </p:grpSpPr>
      <p:sp>
        <p:nvSpPr>
          <p:cNvPr id="141" name="Titeltext"/>
          <p:cNvSpPr txBox="1">
            <a:spLocks noGrp="1"/>
          </p:cNvSpPr>
          <p:nvPr>
            <p:ph type="title"/>
          </p:nvPr>
        </p:nvSpPr>
        <p:spPr>
          <a:xfrm>
            <a:off x="609602" y="273049"/>
            <a:ext cx="4011085" cy="1162052"/>
          </a:xfrm>
          <a:prstGeom prst="rect">
            <a:avLst/>
          </a:prstGeom>
        </p:spPr>
        <p:txBody>
          <a:bodyPr anchor="b">
            <a:normAutofit/>
          </a:bodyPr>
          <a:lstStyle>
            <a:lvl1pPr algn="l">
              <a:defRPr sz="2667" b="1"/>
            </a:lvl1pPr>
          </a:lstStyle>
          <a:p>
            <a:r>
              <a:t>Titeltext</a:t>
            </a:r>
          </a:p>
        </p:txBody>
      </p:sp>
      <p:sp>
        <p:nvSpPr>
          <p:cNvPr id="142" name="Brödtext nivå ett…"/>
          <p:cNvSpPr txBox="1">
            <a:spLocks noGrp="1"/>
          </p:cNvSpPr>
          <p:nvPr>
            <p:ph type="body" idx="1"/>
          </p:nvPr>
        </p:nvSpPr>
        <p:spPr>
          <a:xfrm>
            <a:off x="4766733" y="273051"/>
            <a:ext cx="6815667" cy="5853115"/>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43" name="Platshållare för text 3"/>
          <p:cNvSpPr>
            <a:spLocks noGrp="1"/>
          </p:cNvSpPr>
          <p:nvPr>
            <p:ph type="body" sz="half" idx="13"/>
          </p:nvPr>
        </p:nvSpPr>
        <p:spPr>
          <a:xfrm>
            <a:off x="609601" y="1435102"/>
            <a:ext cx="4011087" cy="4691063"/>
          </a:xfrm>
          <a:prstGeom prst="rect">
            <a:avLst/>
          </a:prstGeom>
        </p:spPr>
        <p:txBody>
          <a:bodyPr>
            <a:normAutofit/>
          </a:bodyPr>
          <a:lstStyle>
            <a:lvl1pPr marL="0" indent="0">
              <a:spcBef>
                <a:spcPts val="400"/>
              </a:spcBef>
              <a:buSzTx/>
              <a:buFontTx/>
              <a:buNone/>
              <a:defRPr sz="1400"/>
            </a:lvl1pPr>
          </a:lstStyle>
          <a:p>
            <a:pPr marL="0" indent="0">
              <a:spcBef>
                <a:spcPts val="300"/>
              </a:spcBef>
              <a:buSzTx/>
              <a:buFontTx/>
              <a:buNone/>
              <a:defRPr sz="1400"/>
            </a:pPr>
            <a:endParaRPr/>
          </a:p>
        </p:txBody>
      </p:sp>
      <p:sp>
        <p:nvSpPr>
          <p:cNvPr id="144" name="Diabildsnummer"/>
          <p:cNvSpPr txBox="1">
            <a:spLocks noGrp="1"/>
          </p:cNvSpPr>
          <p:nvPr>
            <p:ph type="sldNum" sz="quarter" idx="2"/>
          </p:nvPr>
        </p:nvSpPr>
        <p:spPr>
          <a:xfrm>
            <a:off x="8737600" y="6356350"/>
            <a:ext cx="447821" cy="494455"/>
          </a:xfrm>
          <a:prstGeom prst="rect">
            <a:avLst/>
          </a:prstGeom>
        </p:spPr>
        <p:txBody>
          <a:bodyPr anchor="t"/>
          <a:lstStyle>
            <a:lvl1pPr algn="l">
              <a:defRPr sz="2400"/>
            </a:lvl1pPr>
          </a:lstStyle>
          <a:p>
            <a:fld id="{86CB4B4D-7CA3-9044-876B-883B54F8677D}" type="slidenum">
              <a:rPr/>
              <a:pPr/>
              <a:t>‹#›</a:t>
            </a:fld>
            <a:endParaRPr/>
          </a:p>
        </p:txBody>
      </p:sp>
    </p:spTree>
    <p:extLst>
      <p:ext uri="{BB962C8B-B14F-4D97-AF65-F5344CB8AC3E}">
        <p14:creationId xmlns:p14="http://schemas.microsoft.com/office/powerpoint/2010/main" val="264256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73390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525159589"/>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20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a:t>Place Your Picture Here</a:t>
            </a:r>
            <a:endParaRPr lang="ko-KR" altLang="en-US"/>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28382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705645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161741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888225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a:t>Place Your Picture Here And Send To Back</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043462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3900648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5"/>
            <a:ext cx="12192000" cy="319296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a:t>Place Your Picture Here And Send To Back</a:t>
            </a:r>
            <a:endParaRPr lang="ko-KR" altLang="en-US"/>
          </a:p>
          <a:p>
            <a:endParaRPr lang="ko-KR" altLang="en-US"/>
          </a:p>
        </p:txBody>
      </p:sp>
      <p:sp>
        <p:nvSpPr>
          <p:cNvPr id="4" name="Rectangle 3"/>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a:t>                     </a:t>
            </a:r>
            <a:endParaRPr lang="ko-KR" altLang="en-US" sz="180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907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494544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37" name="Rectangle 36"/>
          <p:cNvSpPr/>
          <p:nvPr userDrawn="1"/>
        </p:nvSpPr>
        <p:spPr>
          <a:xfrm rot="10800000">
            <a:off x="5135892" y="1119739"/>
            <a:ext cx="4022165"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a:t>Place Your Picture Here</a:t>
            </a:r>
            <a:endParaRPr lang="ko-KR" altLang="en-US"/>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a:t>BASIC LAYOUT</a:t>
            </a:r>
            <a:endParaRPr lang="ko-KR" altLang="en-US"/>
          </a:p>
        </p:txBody>
      </p:sp>
    </p:spTree>
    <p:extLst>
      <p:ext uri="{BB962C8B-B14F-4D97-AF65-F5344CB8AC3E}">
        <p14:creationId xmlns:p14="http://schemas.microsoft.com/office/powerpoint/2010/main" val="409213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ngle content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58F5EE42-F848-FC4E-BE9C-2CD84D5AACDB}"/>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2326884689"/>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Place Your Picture Here And Send To Back</a:t>
            </a:r>
            <a:endParaRPr lang="ko-KR" altLang="en-US"/>
          </a:p>
        </p:txBody>
      </p:sp>
    </p:spTree>
    <p:extLst>
      <p:ext uri="{BB962C8B-B14F-4D97-AF65-F5344CB8AC3E}">
        <p14:creationId xmlns:p14="http://schemas.microsoft.com/office/powerpoint/2010/main" val="3627898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4111884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4109767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119195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186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a:t>IMAGES &amp; CONTENTS</a:t>
            </a:r>
            <a:endParaRPr lang="ko-KR" altLang="en-US"/>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220834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itle 1">
            <a:extLst>
              <a:ext uri="{FF2B5EF4-FFF2-40B4-BE49-F238E27FC236}">
                <a16:creationId xmlns:a16="http://schemas.microsoft.com/office/drawing/2014/main" id="{FF6D5024-1B2C-C546-B8B2-79A1EC5C25DE}"/>
              </a:ext>
            </a:extLst>
          </p:cNvPr>
          <p:cNvSpPr>
            <a:spLocks noGrp="1"/>
          </p:cNvSpPr>
          <p:nvPr>
            <p:ph type="title" hasCustomPrompt="1"/>
          </p:nvPr>
        </p:nvSpPr>
        <p:spPr>
          <a:xfrm>
            <a:off x="520872" y="404877"/>
            <a:ext cx="11040533" cy="711200"/>
          </a:xfrm>
          <a:prstGeom prst="rect">
            <a:avLst/>
          </a:prstGeom>
        </p:spPr>
        <p:txBody>
          <a:bodyPr anchor="t">
            <a:noAutofit/>
          </a:bodyPr>
          <a:lstStyle>
            <a:lvl1pPr>
              <a:defRPr b="1" i="0">
                <a:solidFill>
                  <a:schemeClr val="tx1"/>
                </a:solidFill>
                <a:latin typeface="Calibri" panose="020F0502020204030204" pitchFamily="34" charset="0"/>
                <a:cs typeface="Calibri" panose="020F0502020204030204" pitchFamily="34" charset="0"/>
              </a:defRPr>
            </a:lvl1pPr>
          </a:lstStyle>
          <a:p>
            <a:r>
              <a:rPr lang="en-US"/>
              <a:t>Click to edit text</a:t>
            </a:r>
            <a:endParaRPr lang="en-GB"/>
          </a:p>
        </p:txBody>
      </p:sp>
      <p:sp>
        <p:nvSpPr>
          <p:cNvPr id="3" name="Text Placeholder 2">
            <a:extLst>
              <a:ext uri="{FF2B5EF4-FFF2-40B4-BE49-F238E27FC236}">
                <a16:creationId xmlns:a16="http://schemas.microsoft.com/office/drawing/2014/main" id="{929F6663-EC2B-C344-9825-61558D85F1B7}"/>
              </a:ext>
            </a:extLst>
          </p:cNvPr>
          <p:cNvSpPr>
            <a:spLocks noGrp="1"/>
          </p:cNvSpPr>
          <p:nvPr>
            <p:ph type="body" sz="quarter" idx="12" hasCustomPrompt="1"/>
          </p:nvPr>
        </p:nvSpPr>
        <p:spPr>
          <a:xfrm>
            <a:off x="575733" y="1786692"/>
            <a:ext cx="6004949" cy="4105275"/>
          </a:xfrm>
        </p:spPr>
        <p:txBody>
          <a:bodyPr/>
          <a:lstStyle>
            <a:lvl1pPr>
              <a:defRPr/>
            </a:lvl1pPr>
          </a:lstStyle>
          <a:p>
            <a:pPr marL="457200" indent="-457200">
              <a:buClr>
                <a:schemeClr val="tx2">
                  <a:lumMod val="75000"/>
                </a:schemeClr>
              </a:buClr>
              <a:buAutoNum type="arabicPeriod"/>
            </a:pPr>
            <a:r>
              <a:rPr lang="en-US" sz="2800" b="1" err="1">
                <a:solidFill>
                  <a:srgbClr val="303B41"/>
                </a:solidFill>
                <a:ea typeface="Calibre" panose="020B0503030202060203" pitchFamily="34" charset="-128"/>
              </a:rPr>
              <a:t>Sida</a:t>
            </a:r>
            <a:endParaRPr lang="en-US" sz="2800" b="1">
              <a:ea typeface="Calibre" panose="020B0503030202060203" pitchFamily="34" charset="-128"/>
            </a:endParaRPr>
          </a:p>
          <a:p>
            <a:pPr marL="457200" indent="-457200">
              <a:buClr>
                <a:schemeClr val="tx2">
                  <a:lumMod val="75000"/>
                </a:schemeClr>
              </a:buClr>
              <a:buAutoNum type="arabicPeriod"/>
            </a:pPr>
            <a:r>
              <a:rPr lang="en-US" sz="2800" b="1">
                <a:solidFill>
                  <a:srgbClr val="303B41"/>
                </a:solidFill>
                <a:ea typeface="Calibre" panose="020B0503030202060203" pitchFamily="34" charset="-128"/>
              </a:rPr>
              <a:t>Swedish Ministry of the Environment and Energy via </a:t>
            </a:r>
            <a:r>
              <a:rPr lang="en-US" sz="2800" b="1" err="1">
                <a:solidFill>
                  <a:srgbClr val="303B41"/>
                </a:solidFill>
                <a:ea typeface="Calibre" panose="020B0503030202060203" pitchFamily="34" charset="-128"/>
              </a:rPr>
              <a:t>Formas</a:t>
            </a:r>
            <a:endParaRPr lang="en-US" sz="2800" b="1">
              <a:solidFill>
                <a:srgbClr val="303B41"/>
              </a:solidFill>
              <a:ea typeface="Calibre" panose="020B0503030202060203" pitchFamily="34" charset="-128"/>
            </a:endParaRPr>
          </a:p>
          <a:p>
            <a:pPr marL="457200" indent="-457200">
              <a:buClr>
                <a:schemeClr val="tx2">
                  <a:lumMod val="75000"/>
                </a:schemeClr>
              </a:buClr>
              <a:buAutoNum type="arabicPeriod"/>
            </a:pPr>
            <a:r>
              <a:rPr lang="en-US" sz="2800" b="1" err="1">
                <a:solidFill>
                  <a:srgbClr val="303B41"/>
                </a:solidFill>
                <a:ea typeface="Calibre" panose="020B0503030202060203" pitchFamily="34" charset="-128"/>
              </a:rPr>
              <a:t>Mistra</a:t>
            </a:r>
            <a:endParaRPr lang="en-US" sz="2800" b="1">
              <a:solidFill>
                <a:srgbClr val="303B41"/>
              </a:solidFill>
              <a:ea typeface="Calibre" panose="020B0503030202060203" pitchFamily="34" charset="-128"/>
            </a:endParaRPr>
          </a:p>
          <a:p>
            <a:pPr marL="457200" indent="-457200">
              <a:buClr>
                <a:schemeClr val="tx2">
                  <a:lumMod val="75000"/>
                </a:schemeClr>
              </a:buClr>
              <a:buAutoNum type="arabicPeriod"/>
            </a:pPr>
            <a:r>
              <a:rPr lang="en-US" sz="2800" b="1">
                <a:solidFill>
                  <a:srgbClr val="303B41"/>
                </a:solidFill>
                <a:ea typeface="Calibre" panose="020B0503030202060203" pitchFamily="34" charset="-128"/>
              </a:rPr>
              <a:t>European Commission</a:t>
            </a:r>
          </a:p>
          <a:p>
            <a:pPr marL="457200" indent="-457200">
              <a:buClr>
                <a:schemeClr val="tx2">
                  <a:lumMod val="75000"/>
                </a:schemeClr>
              </a:buClr>
              <a:buAutoNum type="arabicPeriod"/>
            </a:pPr>
            <a:r>
              <a:rPr lang="en-US" sz="2800" b="1">
                <a:solidFill>
                  <a:srgbClr val="303B41"/>
                </a:solidFill>
                <a:ea typeface="Calibre" panose="020B0503030202060203" pitchFamily="34" charset="-128"/>
              </a:rPr>
              <a:t>The Swedish Research Council </a:t>
            </a:r>
            <a:r>
              <a:rPr lang="en-US" sz="2800" b="1" err="1">
                <a:solidFill>
                  <a:srgbClr val="303B41"/>
                </a:solidFill>
                <a:ea typeface="Calibre" panose="020B0503030202060203" pitchFamily="34" charset="-128"/>
              </a:rPr>
              <a:t>Formas</a:t>
            </a:r>
            <a:endParaRPr lang="en-US" sz="2800" b="1">
              <a:solidFill>
                <a:srgbClr val="303B41"/>
              </a:solidFill>
              <a:ea typeface="Calibre" panose="020B0503030202060203" pitchFamily="34" charset="-128"/>
            </a:endParaRPr>
          </a:p>
        </p:txBody>
      </p:sp>
    </p:spTree>
    <p:extLst>
      <p:ext uri="{BB962C8B-B14F-4D97-AF65-F5344CB8AC3E}">
        <p14:creationId xmlns:p14="http://schemas.microsoft.com/office/powerpoint/2010/main" val="1937828734"/>
      </p:ext>
    </p:extLst>
  </p:cSld>
  <p:clrMapOvr>
    <a:masterClrMapping/>
  </p:clrMapOvr>
  <p:transition spd="slow">
    <p:fade/>
  </p:transition>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1F7C-29AA-BFDC-A950-2E34DDF65A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E"/>
          </a:p>
        </p:txBody>
      </p:sp>
      <p:sp>
        <p:nvSpPr>
          <p:cNvPr id="3" name="Subtitle 2">
            <a:extLst>
              <a:ext uri="{FF2B5EF4-FFF2-40B4-BE49-F238E27FC236}">
                <a16:creationId xmlns:a16="http://schemas.microsoft.com/office/drawing/2014/main" id="{E6C1C947-35A5-30A9-A931-607BA1007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E"/>
          </a:p>
        </p:txBody>
      </p:sp>
      <p:sp>
        <p:nvSpPr>
          <p:cNvPr id="4" name="Date Placeholder 3">
            <a:extLst>
              <a:ext uri="{FF2B5EF4-FFF2-40B4-BE49-F238E27FC236}">
                <a16:creationId xmlns:a16="http://schemas.microsoft.com/office/drawing/2014/main" id="{5A76A505-F35E-92B6-2C23-5650CEDBCF23}"/>
              </a:ext>
            </a:extLst>
          </p:cNvPr>
          <p:cNvSpPr>
            <a:spLocks noGrp="1"/>
          </p:cNvSpPr>
          <p:nvPr>
            <p:ph type="dt" sz="half" idx="10"/>
          </p:nvPr>
        </p:nvSpPr>
        <p:spPr/>
        <p:txBody>
          <a:bodyPr/>
          <a:lstStyle/>
          <a:p>
            <a:fld id="{FD7FBA08-0505-DE42-919E-3FD13EF3C041}" type="datetimeFigureOut">
              <a:rPr lang="en-GE" smtClean="0"/>
              <a:t>11/06/2023</a:t>
            </a:fld>
            <a:endParaRPr lang="en-GE"/>
          </a:p>
        </p:txBody>
      </p:sp>
      <p:sp>
        <p:nvSpPr>
          <p:cNvPr id="5" name="Footer Placeholder 4">
            <a:extLst>
              <a:ext uri="{FF2B5EF4-FFF2-40B4-BE49-F238E27FC236}">
                <a16:creationId xmlns:a16="http://schemas.microsoft.com/office/drawing/2014/main" id="{BA362ED4-F2E7-71CC-E2B8-548D8F9014C4}"/>
              </a:ext>
            </a:extLst>
          </p:cNvPr>
          <p:cNvSpPr>
            <a:spLocks noGrp="1"/>
          </p:cNvSpPr>
          <p:nvPr>
            <p:ph type="ftr" sz="quarter" idx="11"/>
          </p:nvPr>
        </p:nvSpPr>
        <p:spPr/>
        <p:txBody>
          <a:bodyPr/>
          <a:lstStyle/>
          <a:p>
            <a:endParaRPr lang="en-GE"/>
          </a:p>
        </p:txBody>
      </p:sp>
      <p:sp>
        <p:nvSpPr>
          <p:cNvPr id="6" name="Slide Number Placeholder 5">
            <a:extLst>
              <a:ext uri="{FF2B5EF4-FFF2-40B4-BE49-F238E27FC236}">
                <a16:creationId xmlns:a16="http://schemas.microsoft.com/office/drawing/2014/main" id="{3FFCDCED-775C-39BC-206F-1F50C2FD796D}"/>
              </a:ext>
            </a:extLst>
          </p:cNvPr>
          <p:cNvSpPr>
            <a:spLocks noGrp="1"/>
          </p:cNvSpPr>
          <p:nvPr>
            <p:ph type="sldNum" sz="quarter" idx="12"/>
          </p:nvPr>
        </p:nvSpPr>
        <p:spPr/>
        <p:txBody>
          <a:bodyPr/>
          <a:lstStyle/>
          <a:p>
            <a:fld id="{9127F282-CC2A-FB45-BB25-C0A9675E9437}" type="slidenum">
              <a:rPr lang="en-GE" smtClean="0"/>
              <a:t>‹#›</a:t>
            </a:fld>
            <a:endParaRPr lang="en-GE"/>
          </a:p>
        </p:txBody>
      </p:sp>
    </p:spTree>
    <p:extLst>
      <p:ext uri="{BB962C8B-B14F-4D97-AF65-F5344CB8AC3E}">
        <p14:creationId xmlns:p14="http://schemas.microsoft.com/office/powerpoint/2010/main" val="371590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916369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04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ingle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bg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6896615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a:t>Place Your Picture Here</a:t>
            </a:r>
            <a:endParaRPr lang="ko-KR" altLang="en-US"/>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97285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626349" y="1698993"/>
            <a:ext cx="4415909"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908709" y="1946106"/>
            <a:ext cx="4005026"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t>
            </a:r>
            <a:endParaRPr lang="ko-KR" altLang="en-US"/>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317077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3566188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1489222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785633" y="1708875"/>
            <a:ext cx="6624970" cy="2826000"/>
          </a:xfrm>
          <a:prstGeom prst="rect">
            <a:avLst/>
          </a:prstGeom>
          <a:solidFill>
            <a:schemeClr val="bg1">
              <a:lumMod val="95000"/>
            </a:schemeClr>
          </a:solidFill>
        </p:spPr>
        <p:txBody>
          <a:bodyPr tIns="72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a:t>Place Your Picture Here And Send To Back</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546531" y="319722"/>
            <a:ext cx="11098938" cy="659314"/>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21291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47973" y="244099"/>
            <a:ext cx="11696055" cy="6369803"/>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660516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5"/>
            <a:ext cx="12192000" cy="319296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a:t>Place Your Picture Here And Send To Back</a:t>
            </a:r>
            <a:endParaRPr lang="ko-KR" altLang="en-US"/>
          </a:p>
          <a:p>
            <a:endParaRPr lang="ko-KR" altLang="en-US"/>
          </a:p>
        </p:txBody>
      </p:sp>
      <p:sp>
        <p:nvSpPr>
          <p:cNvPr id="4" name="Rectangle 3"/>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a:t>                     </a:t>
            </a:r>
            <a:endParaRPr lang="ko-KR" altLang="en-US" sz="180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323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800" baseline="0">
                <a:solidFill>
                  <a:schemeClr val="tx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1390745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8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37" name="Rectangle 36"/>
          <p:cNvSpPr/>
          <p:nvPr userDrawn="1"/>
        </p:nvSpPr>
        <p:spPr>
          <a:xfrm rot="10800000">
            <a:off x="5135892" y="1119739"/>
            <a:ext cx="4022165"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lumMod val="75000"/>
                    <a:lumOff val="25000"/>
                  </a:schemeClr>
                </a:solidFill>
                <a:latin typeface="+mn-lt"/>
                <a:cs typeface="Arial"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a:t>Place Your Picture Here</a:t>
            </a:r>
            <a:endParaRPr lang="ko-KR" altLang="en-US"/>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a:t>BASIC LAYOUT</a:t>
            </a:r>
            <a:endParaRPr lang="ko-KR" altLang="en-US"/>
          </a:p>
        </p:txBody>
      </p:sp>
    </p:spTree>
    <p:extLst>
      <p:ext uri="{BB962C8B-B14F-4D97-AF65-F5344CB8AC3E}">
        <p14:creationId xmlns:p14="http://schemas.microsoft.com/office/powerpoint/2010/main" val="2755430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Place Your Picture Here And Send To Back</a:t>
            </a:r>
            <a:endParaRPr lang="ko-KR" altLang="en-US"/>
          </a:p>
        </p:txBody>
      </p:sp>
    </p:spTree>
    <p:extLst>
      <p:ext uri="{BB962C8B-B14F-4D97-AF65-F5344CB8AC3E}">
        <p14:creationId xmlns:p14="http://schemas.microsoft.com/office/powerpoint/2010/main" val="295517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ngle content green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bg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6" name="Picture 5">
            <a:extLst>
              <a:ext uri="{FF2B5EF4-FFF2-40B4-BE49-F238E27FC236}">
                <a16:creationId xmlns:a16="http://schemas.microsoft.com/office/drawing/2014/main" id="{F68AA304-5271-424D-AD26-69F4B3B97B8D}"/>
              </a:ext>
            </a:extLst>
          </p:cNvPr>
          <p:cNvPicPr>
            <a:picLocks noChangeAspect="1"/>
          </p:cNvPicPr>
          <p:nvPr userDrawn="1"/>
        </p:nvPicPr>
        <p:blipFill>
          <a:blip r:embed="rId2"/>
          <a:stretch>
            <a:fillRect/>
          </a:stretch>
        </p:blipFill>
        <p:spPr>
          <a:xfrm>
            <a:off x="10705898" y="5510310"/>
            <a:ext cx="1221058" cy="1321185"/>
          </a:xfrm>
          <a:prstGeom prst="rect">
            <a:avLst/>
          </a:prstGeom>
        </p:spPr>
      </p:pic>
    </p:spTree>
    <p:extLst>
      <p:ext uri="{BB962C8B-B14F-4D97-AF65-F5344CB8AC3E}">
        <p14:creationId xmlns:p14="http://schemas.microsoft.com/office/powerpoint/2010/main" val="32553182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988851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7692028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123274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670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8194766" y="332656"/>
            <a:ext cx="3352800" cy="1440160"/>
          </a:xfrm>
          <a:prstGeom prst="rect">
            <a:avLst/>
          </a:prstGeom>
        </p:spPr>
        <p:txBody>
          <a:bodyPr anchor="ctr">
            <a:noAutofit/>
          </a:bodyPr>
          <a:lstStyle>
            <a:lvl1pPr algn="l">
              <a:defRPr sz="4400" b="0" baseline="0">
                <a:solidFill>
                  <a:schemeClr val="tx1">
                    <a:lumMod val="75000"/>
                    <a:lumOff val="25000"/>
                  </a:schemeClr>
                </a:solidFill>
                <a:latin typeface="+mj-lt"/>
                <a:ea typeface="+mj-ea"/>
                <a:cs typeface="Arial" pitchFamily="34" charset="0"/>
              </a:defRPr>
            </a:lvl1pPr>
          </a:lstStyle>
          <a:p>
            <a:r>
              <a:rPr lang="en-US" altLang="ko-KR"/>
              <a:t>IMAGES &amp; CONTENTS</a:t>
            </a:r>
            <a:endParaRPr lang="ko-KR" altLang="en-US"/>
          </a:p>
        </p:txBody>
      </p:sp>
      <p:sp>
        <p:nvSpPr>
          <p:cNvPr id="5" name="Picture Placeholder 2"/>
          <p:cNvSpPr>
            <a:spLocks noGrp="1"/>
          </p:cNvSpPr>
          <p:nvPr>
            <p:ph type="pic" idx="13" hasCustomPrompt="1"/>
          </p:nvPr>
        </p:nvSpPr>
        <p:spPr>
          <a:xfrm>
            <a:off x="0" y="346710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7" name="Picture Placeholder 2"/>
          <p:cNvSpPr>
            <a:spLocks noGrp="1"/>
          </p:cNvSpPr>
          <p:nvPr>
            <p:ph type="pic" idx="14" hasCustomPrompt="1"/>
          </p:nvPr>
        </p:nvSpPr>
        <p:spPr>
          <a:xfrm>
            <a:off x="0" y="0"/>
            <a:ext cx="7506789" cy="33909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003270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4_Rubrikbi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3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23031" y="-177800"/>
            <a:ext cx="12479867" cy="7035800"/>
          </a:xfrm>
          <a:prstGeom prst="rect">
            <a:avLst/>
          </a:prstGeom>
        </p:spPr>
        <p:txBody>
          <a:bodyPr/>
          <a:lstStyle>
            <a:lvl1pPr marL="0" indent="0">
              <a:buNone/>
              <a:defRPr/>
            </a:lvl1pPr>
          </a:lstStyle>
          <a:p>
            <a:r>
              <a:rPr lang="en-US"/>
              <a:t>Click icon to add picture</a:t>
            </a:r>
            <a:endParaRPr lang="en-GB"/>
          </a:p>
        </p:txBody>
      </p:sp>
      <p:sp>
        <p:nvSpPr>
          <p:cNvPr id="4" name="Title 8"/>
          <p:cNvSpPr>
            <a:spLocks noGrp="1"/>
          </p:cNvSpPr>
          <p:nvPr>
            <p:ph type="title"/>
          </p:nvPr>
        </p:nvSpPr>
        <p:spPr>
          <a:xfrm>
            <a:off x="254003" y="2431048"/>
            <a:ext cx="5503332" cy="2273300"/>
          </a:xfrm>
          <a:prstGeom prst="rect">
            <a:avLst/>
          </a:prstGeom>
        </p:spPr>
        <p:txBody>
          <a:bodyPr anchor="t"/>
          <a:lstStyle>
            <a:lvl1pPr>
              <a:defRPr sz="4800" b="1">
                <a:solidFill>
                  <a:schemeClr val="bg1"/>
                </a:solidFill>
              </a:defRPr>
            </a:lvl1pPr>
          </a:lstStyle>
          <a:p>
            <a:r>
              <a:rPr lang="en-US"/>
              <a:t>Click to edit Master title style</a:t>
            </a:r>
            <a:endParaRPr lang="en-GB"/>
          </a:p>
        </p:txBody>
      </p:sp>
      <p:sp>
        <p:nvSpPr>
          <p:cNvPr id="6" name="Text Placeholder 5"/>
          <p:cNvSpPr>
            <a:spLocks noGrp="1"/>
          </p:cNvSpPr>
          <p:nvPr>
            <p:ph type="body" sz="quarter" idx="10"/>
          </p:nvPr>
        </p:nvSpPr>
        <p:spPr>
          <a:xfrm>
            <a:off x="254003" y="3859798"/>
            <a:ext cx="4521200" cy="889000"/>
          </a:xfrm>
          <a:prstGeom prst="rect">
            <a:avLst/>
          </a:prstGeom>
        </p:spPr>
        <p:txBody>
          <a:bodyPr/>
          <a:lstStyle>
            <a:lvl1pPr marL="0" indent="0">
              <a:buNone/>
              <a:defRPr sz="2400" b="1" i="0">
                <a:solidFill>
                  <a:schemeClr val="bg1"/>
                </a:solidFill>
              </a:defRPr>
            </a:lvl1pPr>
          </a:lstStyle>
          <a:p>
            <a:pPr lvl="0"/>
            <a:r>
              <a:rPr lang="en-US"/>
              <a:t>Edit Master text styles</a:t>
            </a:r>
          </a:p>
        </p:txBody>
      </p:sp>
    </p:spTree>
    <p:extLst>
      <p:ext uri="{BB962C8B-B14F-4D97-AF65-F5344CB8AC3E}">
        <p14:creationId xmlns:p14="http://schemas.microsoft.com/office/powerpoint/2010/main" val="41651158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2BC674-8D4E-CE4A-9996-B4560676B264}"/>
              </a:ext>
            </a:extLst>
          </p:cNvPr>
          <p:cNvSpPr>
            <a:spLocks noGrp="1"/>
          </p:cNvSpPr>
          <p:nvPr>
            <p:ph type="pic" sz="quarter" idx="11"/>
          </p:nvPr>
        </p:nvSpPr>
        <p:spPr>
          <a:xfrm>
            <a:off x="-152400" y="-88900"/>
            <a:ext cx="12479867" cy="7035800"/>
          </a:xfrm>
          <a:prstGeom prst="rect">
            <a:avLst/>
          </a:prstGeom>
        </p:spPr>
        <p:txBody>
          <a:bodyPr/>
          <a:lstStyle>
            <a:lvl1pPr marL="0" inden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5DD44D31-6E81-0841-9AE6-1C2A62D883F0}"/>
              </a:ext>
            </a:extLst>
          </p:cNvPr>
          <p:cNvSpPr>
            <a:spLocks noGrp="1"/>
          </p:cNvSpPr>
          <p:nvPr>
            <p:ph type="title"/>
          </p:nvPr>
        </p:nvSpPr>
        <p:spPr>
          <a:xfrm>
            <a:off x="2022060" y="2445724"/>
            <a:ext cx="8473661" cy="1781727"/>
          </a:xfrm>
        </p:spPr>
        <p:txBody>
          <a:bodyPr>
            <a:normAutofit/>
          </a:bodyPr>
          <a:lstStyle>
            <a:lvl1pPr>
              <a:defRPr sz="4800" b="1">
                <a:solidFill>
                  <a:schemeClr val="tx1"/>
                </a:solidFill>
              </a:defRPr>
            </a:lvl1pPr>
          </a:lstStyle>
          <a:p>
            <a:r>
              <a:rPr lang="en-US"/>
              <a:t>Click to edit Master title style</a:t>
            </a:r>
          </a:p>
        </p:txBody>
      </p:sp>
    </p:spTree>
    <p:extLst>
      <p:ext uri="{BB962C8B-B14F-4D97-AF65-F5344CB8AC3E}">
        <p14:creationId xmlns:p14="http://schemas.microsoft.com/office/powerpoint/2010/main" val="82970045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6395457" y="1917700"/>
            <a:ext cx="5220815" cy="38100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575737" y="1917700"/>
            <a:ext cx="5349151" cy="3810000"/>
          </a:xfrm>
          <a:prstGeom prst="rect">
            <a:avLst/>
          </a:prstGeom>
          <a:effectLst/>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14" name="Straight Connector 13"/>
          <p:cNvCxnSpPr/>
          <p:nvPr userDrawn="1"/>
        </p:nvCxnSpPr>
        <p:spPr>
          <a:xfrm flipV="1">
            <a:off x="575737" y="1498600"/>
            <a:ext cx="11040535" cy="935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239975"/>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ouble content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6395457" y="1917700"/>
            <a:ext cx="5220815" cy="38100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575737" y="1917700"/>
            <a:ext cx="5349151" cy="3810000"/>
          </a:xfrm>
          <a:prstGeom prst="rect">
            <a:avLst/>
          </a:prstGeom>
          <a:effectLst/>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14" name="Straight Connector 13"/>
          <p:cNvCxnSpPr/>
          <p:nvPr userDrawn="1"/>
        </p:nvCxnSpPr>
        <p:spPr>
          <a:xfrm flipV="1">
            <a:off x="575737" y="1498600"/>
            <a:ext cx="11040535" cy="935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3720A55-AE86-B249-92AE-169A9E7FA7CC}"/>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68511899"/>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5019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827" r:id="rId18"/>
  </p:sldLayoutIdLst>
  <p:txStyles>
    <p:titleStyle>
      <a:lvl1pPr algn="l" defTabSz="914400" rtl="0" eaLnBrk="1" latinLnBrk="0" hangingPunct="1">
        <a:lnSpc>
          <a:spcPct val="90000"/>
        </a:lnSpc>
        <a:spcBef>
          <a:spcPct val="0"/>
        </a:spcBef>
        <a:buNone/>
        <a:defRPr sz="440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7476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74" r:id="rId18"/>
    <p:sldLayoutId id="214748382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28558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hyperlink" Target="mailto:bernardas.padegimas@sei.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on a boat on a lake&#10;&#10;Description automatically generated">
            <a:extLst>
              <a:ext uri="{FF2B5EF4-FFF2-40B4-BE49-F238E27FC236}">
                <a16:creationId xmlns:a16="http://schemas.microsoft.com/office/drawing/2014/main" id="{EBFDAF66-46A1-C0DD-14DA-EA8249996D69}"/>
              </a:ext>
            </a:extLst>
          </p:cNvPr>
          <p:cNvPicPr>
            <a:picLocks noChangeAspect="1"/>
          </p:cNvPicPr>
          <p:nvPr/>
        </p:nvPicPr>
        <p:blipFill>
          <a:blip r:embed="rId3"/>
          <a:stretch>
            <a:fillRect/>
          </a:stretch>
        </p:blipFill>
        <p:spPr>
          <a:xfrm>
            <a:off x="2428875" y="-7655"/>
            <a:ext cx="11156689" cy="6865655"/>
          </a:xfrm>
          <a:prstGeom prst="rect">
            <a:avLst/>
          </a:prstGeom>
        </p:spPr>
      </p:pic>
      <p:pic>
        <p:nvPicPr>
          <p:cNvPr id="27" name="Picture 26">
            <a:extLst>
              <a:ext uri="{FF2B5EF4-FFF2-40B4-BE49-F238E27FC236}">
                <a16:creationId xmlns:a16="http://schemas.microsoft.com/office/drawing/2014/main" id="{F3D0134A-26F0-4271-A283-085444F27A52}"/>
              </a:ext>
            </a:extLst>
          </p:cNvPr>
          <p:cNvPicPr>
            <a:picLocks noChangeAspect="1"/>
          </p:cNvPicPr>
          <p:nvPr/>
        </p:nvPicPr>
        <p:blipFill rotWithShape="1">
          <a:blip r:embed="rId4">
            <a:extLst>
              <a:ext uri="{28A0092B-C50C-407E-A947-70E740481C1C}">
                <a14:useLocalDpi xmlns:a14="http://schemas.microsoft.com/office/drawing/2010/main" val="0"/>
              </a:ext>
            </a:extLst>
          </a:blip>
          <a:srcRect l="18389" t="42842" r="25413" b="27965"/>
          <a:stretch/>
        </p:blipFill>
        <p:spPr>
          <a:xfrm rot="10800000">
            <a:off x="-3" y="-5"/>
            <a:ext cx="12192003" cy="6858005"/>
          </a:xfrm>
          <a:prstGeom prst="rect">
            <a:avLst/>
          </a:prstGeom>
        </p:spPr>
      </p:pic>
      <p:sp>
        <p:nvSpPr>
          <p:cNvPr id="7" name="Title 2">
            <a:extLst>
              <a:ext uri="{FF2B5EF4-FFF2-40B4-BE49-F238E27FC236}">
                <a16:creationId xmlns:a16="http://schemas.microsoft.com/office/drawing/2014/main" id="{8A804ADB-ABEC-A915-C82D-C17AF0FAE441}"/>
              </a:ext>
            </a:extLst>
          </p:cNvPr>
          <p:cNvSpPr txBox="1">
            <a:spLocks/>
          </p:cNvSpPr>
          <p:nvPr/>
        </p:nvSpPr>
        <p:spPr>
          <a:xfrm>
            <a:off x="208975" y="1829073"/>
            <a:ext cx="6242068" cy="5665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Calibri" charset="0"/>
                <a:ea typeface="Calibri" charset="0"/>
                <a:cs typeface="Calibri"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endParaRPr lang="en-US" sz="6000" dirty="0">
              <a:solidFill>
                <a:srgbClr val="4BACC6">
                  <a:lumMod val="75000"/>
                </a:srgbClr>
              </a:solidFill>
              <a:latin typeface="+mj-lt"/>
              <a:ea typeface="+mn-ea"/>
              <a:cs typeface="Arial"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endParaRPr lang="en-US" sz="6000" dirty="0">
              <a:solidFill>
                <a:srgbClr val="4BACC6">
                  <a:lumMod val="75000"/>
                </a:srgbClr>
              </a:solidFill>
              <a:latin typeface="+mj-lt"/>
              <a:ea typeface="+mn-ea"/>
              <a:cs typeface="Arial"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lang="en-US" sz="6000" dirty="0">
                <a:solidFill>
                  <a:srgbClr val="4BACC6">
                    <a:lumMod val="75000"/>
                  </a:srgbClr>
                </a:solidFill>
                <a:latin typeface="+mj-lt"/>
                <a:ea typeface="+mn-ea"/>
                <a:cs typeface="Arial" pitchFamily="34" charset="0"/>
              </a:rPr>
              <a:t>Project:</a:t>
            </a:r>
          </a:p>
          <a:p>
            <a:pPr>
              <a:defRPr/>
            </a:pPr>
            <a:r>
              <a:rPr lang="en-US" sz="6600" dirty="0">
                <a:solidFill>
                  <a:srgbClr val="4BACC6">
                    <a:lumMod val="75000"/>
                  </a:srgbClr>
                </a:solidFill>
                <a:latin typeface="+mj-lt"/>
                <a:ea typeface="+mn-ea"/>
                <a:cs typeface="Arial" pitchFamily="34" charset="0"/>
              </a:rPr>
              <a:t>“Green Agenda for Georgia”</a:t>
            </a:r>
          </a:p>
          <a:p>
            <a:pPr marL="0" marR="0" lvl="0" indent="0" defTabSz="914400" rtl="0" eaLnBrk="1" fontAlgn="auto" latinLnBrk="0" hangingPunct="1">
              <a:lnSpc>
                <a:spcPct val="90000"/>
              </a:lnSpc>
              <a:spcBef>
                <a:spcPct val="0"/>
              </a:spcBef>
              <a:spcAft>
                <a:spcPts val="0"/>
              </a:spcAft>
              <a:buClrTx/>
              <a:buSzTx/>
              <a:buFontTx/>
              <a:buNone/>
              <a:tabLst/>
              <a:defRPr/>
            </a:pPr>
            <a:endParaRPr lang="en-US" sz="6000" dirty="0">
              <a:solidFill>
                <a:srgbClr val="4BACC6">
                  <a:lumMod val="75000"/>
                </a:srgbClr>
              </a:solidFill>
              <a:latin typeface="+mj-lt"/>
              <a:ea typeface="+mn-ea"/>
              <a:cs typeface="Arial"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lang="en-US" sz="3200" b="0" i="1" dirty="0">
                <a:solidFill>
                  <a:srgbClr val="4BACC6">
                    <a:lumMod val="75000"/>
                  </a:srgbClr>
                </a:solidFill>
                <a:latin typeface="+mj-lt"/>
                <a:ea typeface="+mn-ea"/>
                <a:cs typeface="Arial" pitchFamily="34" charset="0"/>
              </a:rPr>
              <a:t>EU4Environment National Conference</a:t>
            </a:r>
          </a:p>
        </p:txBody>
      </p:sp>
      <p:sp>
        <p:nvSpPr>
          <p:cNvPr id="8" name="Title 2">
            <a:extLst>
              <a:ext uri="{FF2B5EF4-FFF2-40B4-BE49-F238E27FC236}">
                <a16:creationId xmlns:a16="http://schemas.microsoft.com/office/drawing/2014/main" id="{9CEFACCC-A836-A73D-9A36-B2F2233D8B8A}"/>
              </a:ext>
            </a:extLst>
          </p:cNvPr>
          <p:cNvSpPr txBox="1">
            <a:spLocks/>
          </p:cNvSpPr>
          <p:nvPr/>
        </p:nvSpPr>
        <p:spPr>
          <a:xfrm>
            <a:off x="535729" y="5154297"/>
            <a:ext cx="2529259" cy="4068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Calibri" charset="0"/>
                <a:ea typeface="Calibri" charset="0"/>
                <a:cs typeface="Calibri"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BACED6">
                    <a:lumMod val="75000"/>
                  </a:srgbClr>
                </a:solidFill>
                <a:effectLst/>
                <a:uLnTx/>
                <a:uFillTx/>
                <a:latin typeface="Calibri" charset="0"/>
                <a:cs typeface="Calibri" charset="0"/>
              </a:rPr>
              <a:t>November 2023</a:t>
            </a:r>
          </a:p>
        </p:txBody>
      </p:sp>
      <p:sp>
        <p:nvSpPr>
          <p:cNvPr id="9" name="Minus Sign 8">
            <a:extLst>
              <a:ext uri="{FF2B5EF4-FFF2-40B4-BE49-F238E27FC236}">
                <a16:creationId xmlns:a16="http://schemas.microsoft.com/office/drawing/2014/main" id="{A1670DB1-5A5C-4C37-11FC-450A1A0DF2A8}"/>
              </a:ext>
            </a:extLst>
          </p:cNvPr>
          <p:cNvSpPr/>
          <p:nvPr/>
        </p:nvSpPr>
        <p:spPr>
          <a:xfrm>
            <a:off x="-203389" y="5357700"/>
            <a:ext cx="4384567" cy="566515"/>
          </a:xfrm>
          <a:prstGeom prst="mathMin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srgbClr val="5EDDDE">
                  <a:lumMod val="75000"/>
                </a:srgbClr>
              </a:solidFill>
              <a:effectLst/>
              <a:uLnTx/>
              <a:uFillTx/>
              <a:latin typeface="Calibri" panose="020F0502020204030204"/>
              <a:ea typeface="+mn-ea"/>
              <a:cs typeface="+mn-cs"/>
            </a:endParaRPr>
          </a:p>
        </p:txBody>
      </p:sp>
      <p:pic>
        <p:nvPicPr>
          <p:cNvPr id="4" name="Picture 3" descr="A black and white logo&#10;&#10;Description automatically generated">
            <a:extLst>
              <a:ext uri="{FF2B5EF4-FFF2-40B4-BE49-F238E27FC236}">
                <a16:creationId xmlns:a16="http://schemas.microsoft.com/office/drawing/2014/main" id="{416F7FAE-CF11-D742-9236-D629ED0D32C5}"/>
              </a:ext>
            </a:extLst>
          </p:cNvPr>
          <p:cNvPicPr>
            <a:picLocks noChangeAspect="1"/>
          </p:cNvPicPr>
          <p:nvPr/>
        </p:nvPicPr>
        <p:blipFill>
          <a:blip r:embed="rId5"/>
          <a:stretch>
            <a:fillRect/>
          </a:stretch>
        </p:blipFill>
        <p:spPr>
          <a:xfrm>
            <a:off x="10590962" y="5985200"/>
            <a:ext cx="1739109" cy="921728"/>
          </a:xfrm>
          <a:prstGeom prst="rect">
            <a:avLst/>
          </a:prstGeom>
        </p:spPr>
      </p:pic>
    </p:spTree>
    <p:extLst>
      <p:ext uri="{BB962C8B-B14F-4D97-AF65-F5344CB8AC3E}">
        <p14:creationId xmlns:p14="http://schemas.microsoft.com/office/powerpoint/2010/main" val="343984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ower line tower with wires&#10;&#10;Description automatically generated">
            <a:extLst>
              <a:ext uri="{FF2B5EF4-FFF2-40B4-BE49-F238E27FC236}">
                <a16:creationId xmlns:a16="http://schemas.microsoft.com/office/drawing/2014/main" id="{4B575BC8-B142-418C-EA17-68738C6504D2}"/>
              </a:ext>
            </a:extLst>
          </p:cNvPr>
          <p:cNvPicPr>
            <a:picLocks noChangeAspect="1"/>
          </p:cNvPicPr>
          <p:nvPr/>
        </p:nvPicPr>
        <p:blipFill rotWithShape="1">
          <a:blip r:embed="rId3"/>
          <a:srcRect t="9091" r="13818"/>
          <a:stretch/>
        </p:blipFill>
        <p:spPr>
          <a:xfrm>
            <a:off x="20" y="10"/>
            <a:ext cx="8862626" cy="6857990"/>
          </a:xfrm>
          <a:prstGeom prst="rect">
            <a:avLst/>
          </a:prstGeom>
        </p:spPr>
      </p:pic>
      <p:sp>
        <p:nvSpPr>
          <p:cNvPr id="15" name="Rectangle 1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52D737F7-730C-FC60-C9EC-646FCED32023}"/>
              </a:ext>
            </a:extLst>
          </p:cNvPr>
          <p:cNvSpPr>
            <a:spLocks noGrp="1"/>
          </p:cNvSpPr>
          <p:nvPr>
            <p:ph type="ctrTitle"/>
          </p:nvPr>
        </p:nvSpPr>
        <p:spPr>
          <a:xfrm>
            <a:off x="7848600" y="1122363"/>
            <a:ext cx="4023360" cy="3204134"/>
          </a:xfrm>
        </p:spPr>
        <p:txBody>
          <a:bodyPr anchor="b">
            <a:normAutofit/>
          </a:bodyPr>
          <a:lstStyle/>
          <a:p>
            <a:pPr algn="l"/>
            <a:r>
              <a:rPr lang="en-US" sz="4800"/>
              <a:t>Thank You</a:t>
            </a:r>
          </a:p>
        </p:txBody>
      </p:sp>
      <p:sp>
        <p:nvSpPr>
          <p:cNvPr id="8" name="Subtitle 7">
            <a:extLst>
              <a:ext uri="{FF2B5EF4-FFF2-40B4-BE49-F238E27FC236}">
                <a16:creationId xmlns:a16="http://schemas.microsoft.com/office/drawing/2014/main" id="{89EBA6A5-96DC-282B-F394-BE03499E0201}"/>
              </a:ext>
            </a:extLst>
          </p:cNvPr>
          <p:cNvSpPr>
            <a:spLocks noGrp="1"/>
          </p:cNvSpPr>
          <p:nvPr>
            <p:ph type="subTitle" idx="1"/>
          </p:nvPr>
        </p:nvSpPr>
        <p:spPr>
          <a:xfrm>
            <a:off x="7848600" y="4872922"/>
            <a:ext cx="4023360" cy="1208141"/>
          </a:xfrm>
        </p:spPr>
        <p:txBody>
          <a:bodyPr>
            <a:normAutofit/>
          </a:bodyPr>
          <a:lstStyle/>
          <a:p>
            <a:pPr algn="l"/>
            <a:r>
              <a:rPr lang="en-US" sz="2000" dirty="0">
                <a:hlinkClick r:id="rId4"/>
              </a:rPr>
              <a:t>bernardas.padegimas@sei.org</a:t>
            </a:r>
            <a:r>
              <a:rPr lang="en-US" sz="2000" dirty="0"/>
              <a:t> </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03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 name="Bildobjekt 2" descr="Namnlös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618" y="2410690"/>
            <a:ext cx="5606119" cy="2803060"/>
          </a:xfrm>
          <a:prstGeom prst="rect">
            <a:avLst/>
          </a:prstGeom>
        </p:spPr>
      </p:pic>
    </p:spTree>
    <p:extLst>
      <p:ext uri="{BB962C8B-B14F-4D97-AF65-F5344CB8AC3E}">
        <p14:creationId xmlns:p14="http://schemas.microsoft.com/office/powerpoint/2010/main" val="26194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9FDB35EF-4794-DD46-9B9B-9AF03714BE6B}"/>
              </a:ext>
            </a:extLst>
          </p:cNvPr>
          <p:cNvPicPr>
            <a:picLocks noChangeAspect="1"/>
          </p:cNvPicPr>
          <p:nvPr/>
        </p:nvPicPr>
        <p:blipFill>
          <a:blip r:embed="rId3"/>
          <a:stretch>
            <a:fillRect/>
          </a:stretch>
        </p:blipFill>
        <p:spPr>
          <a:xfrm>
            <a:off x="1408175" y="146304"/>
            <a:ext cx="11679967" cy="6552628"/>
          </a:xfrm>
          <a:prstGeom prst="rect">
            <a:avLst/>
          </a:prstGeom>
        </p:spPr>
      </p:pic>
      <p:sp>
        <p:nvSpPr>
          <p:cNvPr id="2" name="Title 1">
            <a:extLst>
              <a:ext uri="{FF2B5EF4-FFF2-40B4-BE49-F238E27FC236}">
                <a16:creationId xmlns:a16="http://schemas.microsoft.com/office/drawing/2014/main" id="{5FB2F90A-DDF6-0F46-B8D4-6DCEC90A82A8}"/>
              </a:ext>
            </a:extLst>
          </p:cNvPr>
          <p:cNvSpPr>
            <a:spLocks noGrp="1"/>
          </p:cNvSpPr>
          <p:nvPr>
            <p:ph type="title"/>
          </p:nvPr>
        </p:nvSpPr>
        <p:spPr/>
        <p:txBody>
          <a:bodyPr>
            <a:noAutofit/>
          </a:bodyPr>
          <a:lstStyle/>
          <a:p>
            <a:r>
              <a:rPr lang="sv-SE">
                <a:solidFill>
                  <a:srgbClr val="4BACC6">
                    <a:lumMod val="75000"/>
                  </a:srgbClr>
                </a:solidFill>
                <a:ea typeface="+mn-ea"/>
              </a:rPr>
              <a:t>SEI centers: </a:t>
            </a:r>
            <a:r>
              <a:rPr lang="sv-SE" err="1">
                <a:solidFill>
                  <a:srgbClr val="4BACC6">
                    <a:lumMod val="75000"/>
                  </a:srgbClr>
                </a:solidFill>
                <a:ea typeface="+mn-ea"/>
              </a:rPr>
              <a:t>Grounded</a:t>
            </a:r>
            <a:r>
              <a:rPr lang="sv-SE">
                <a:solidFill>
                  <a:srgbClr val="4BACC6">
                    <a:lumMod val="75000"/>
                  </a:srgbClr>
                </a:solidFill>
                <a:ea typeface="+mn-ea"/>
              </a:rPr>
              <a:t> in </a:t>
            </a:r>
            <a:r>
              <a:rPr lang="sv-SE" err="1">
                <a:solidFill>
                  <a:srgbClr val="4BACC6">
                    <a:lumMod val="75000"/>
                  </a:srgbClr>
                </a:solidFill>
                <a:ea typeface="+mn-ea"/>
              </a:rPr>
              <a:t>Context</a:t>
            </a:r>
            <a:endParaRPr lang="sv-SE">
              <a:solidFill>
                <a:srgbClr val="4BACC6">
                  <a:lumMod val="75000"/>
                </a:srgbClr>
              </a:solidFill>
              <a:ea typeface="+mn-ea"/>
            </a:endParaRPr>
          </a:p>
        </p:txBody>
      </p:sp>
    </p:spTree>
    <p:extLst>
      <p:ext uri="{BB962C8B-B14F-4D97-AF65-F5344CB8AC3E}">
        <p14:creationId xmlns:p14="http://schemas.microsoft.com/office/powerpoint/2010/main" val="55718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799E3E-E5FB-CC71-0923-239A60CF4F42}"/>
              </a:ext>
            </a:extLst>
          </p:cNvPr>
          <p:cNvSpPr/>
          <p:nvPr/>
        </p:nvSpPr>
        <p:spPr>
          <a:xfrm>
            <a:off x="5414284" y="3454717"/>
            <a:ext cx="2340000" cy="720000"/>
          </a:xfrm>
          <a:prstGeom prst="rect">
            <a:avLst/>
          </a:prstGeom>
          <a:solidFill>
            <a:schemeClr val="accent3"/>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482" name="그룹 10">
            <a:extLst>
              <a:ext uri="{FF2B5EF4-FFF2-40B4-BE49-F238E27FC236}">
                <a16:creationId xmlns:a16="http://schemas.microsoft.com/office/drawing/2014/main" id="{B633060D-1CEB-4E54-80F8-B00C3755F8B8}"/>
              </a:ext>
            </a:extLst>
          </p:cNvPr>
          <p:cNvGrpSpPr/>
          <p:nvPr/>
        </p:nvGrpSpPr>
        <p:grpSpPr>
          <a:xfrm>
            <a:off x="10476" y="2842409"/>
            <a:ext cx="5097202" cy="3063091"/>
            <a:chOff x="635000" y="1382713"/>
            <a:chExt cx="7869238" cy="4572000"/>
          </a:xfrm>
          <a:solidFill>
            <a:schemeClr val="bg1">
              <a:lumMod val="85000"/>
            </a:schemeClr>
          </a:solidFill>
        </p:grpSpPr>
        <p:sp>
          <p:nvSpPr>
            <p:cNvPr id="483" name="Freeform 8">
              <a:extLst>
                <a:ext uri="{FF2B5EF4-FFF2-40B4-BE49-F238E27FC236}">
                  <a16:creationId xmlns:a16="http://schemas.microsoft.com/office/drawing/2014/main" id="{C835789B-B61B-4989-845A-18B507D00DE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484" name="Freeform 9">
              <a:extLst>
                <a:ext uri="{FF2B5EF4-FFF2-40B4-BE49-F238E27FC236}">
                  <a16:creationId xmlns:a16="http://schemas.microsoft.com/office/drawing/2014/main" id="{B26FD749-1E91-4886-B2F3-26B47DC3F5E5}"/>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485" name="Freeform 10">
              <a:extLst>
                <a:ext uri="{FF2B5EF4-FFF2-40B4-BE49-F238E27FC236}">
                  <a16:creationId xmlns:a16="http://schemas.microsoft.com/office/drawing/2014/main" id="{186B62A9-797E-4BDF-8A2C-A940BD3CC07D}"/>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486" name="Freeform 11">
              <a:extLst>
                <a:ext uri="{FF2B5EF4-FFF2-40B4-BE49-F238E27FC236}">
                  <a16:creationId xmlns:a16="http://schemas.microsoft.com/office/drawing/2014/main" id="{139CCFDD-6DFB-4DC2-BCEB-C708306DBB06}"/>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grpSp>
      <p:sp>
        <p:nvSpPr>
          <p:cNvPr id="490" name="Oval 489">
            <a:extLst>
              <a:ext uri="{FF2B5EF4-FFF2-40B4-BE49-F238E27FC236}">
                <a16:creationId xmlns:a16="http://schemas.microsoft.com/office/drawing/2014/main" id="{482A7879-7BFF-424C-A1A1-98C9A352C7CE}"/>
              </a:ext>
            </a:extLst>
          </p:cNvPr>
          <p:cNvSpPr/>
          <p:nvPr/>
        </p:nvSpPr>
        <p:spPr>
          <a:xfrm>
            <a:off x="2699147" y="3730686"/>
            <a:ext cx="341971" cy="342468"/>
          </a:xfrm>
          <a:prstGeom prst="ellipse">
            <a:avLst/>
          </a:prstGeom>
          <a:solidFill>
            <a:schemeClr val="accent3">
              <a:alpha val="50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40862" y="408256"/>
            <a:ext cx="5865984" cy="724247"/>
          </a:xfrm>
          <a:prstGeom prst="rect">
            <a:avLst/>
          </a:prstGeom>
        </p:spPr>
        <p:txBody>
          <a:bodyPr/>
          <a:lstStyle/>
          <a:p>
            <a:pPr algn="l"/>
            <a:r>
              <a:rPr lang="en-US" b="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Project Summary</a:t>
            </a:r>
          </a:p>
        </p:txBody>
      </p:sp>
      <p:sp>
        <p:nvSpPr>
          <p:cNvPr id="450" name="Rectangle 449">
            <a:extLst>
              <a:ext uri="{FF2B5EF4-FFF2-40B4-BE49-F238E27FC236}">
                <a16:creationId xmlns:a16="http://schemas.microsoft.com/office/drawing/2014/main" id="{0A715859-F0BF-4003-95F4-759345DA9BCA}"/>
              </a:ext>
            </a:extLst>
          </p:cNvPr>
          <p:cNvSpPr/>
          <p:nvPr/>
        </p:nvSpPr>
        <p:spPr>
          <a:xfrm>
            <a:off x="5414284" y="2736704"/>
            <a:ext cx="2340000" cy="720000"/>
          </a:xfrm>
          <a:prstGeom prst="rect">
            <a:avLst/>
          </a:prstGeom>
          <a:solidFill>
            <a:schemeClr val="accent1"/>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51" name="Rectangle 450">
            <a:extLst>
              <a:ext uri="{FF2B5EF4-FFF2-40B4-BE49-F238E27FC236}">
                <a16:creationId xmlns:a16="http://schemas.microsoft.com/office/drawing/2014/main" id="{6EC7A79B-A32C-4577-87BF-419AF541D4C6}"/>
              </a:ext>
            </a:extLst>
          </p:cNvPr>
          <p:cNvSpPr/>
          <p:nvPr/>
        </p:nvSpPr>
        <p:spPr>
          <a:xfrm>
            <a:off x="5414284" y="2026032"/>
            <a:ext cx="2340000" cy="720000"/>
          </a:xfrm>
          <a:prstGeom prst="rect">
            <a:avLst/>
          </a:prstGeom>
          <a:solidFill>
            <a:schemeClr val="accent2"/>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52" name="Rectangle 451">
            <a:extLst>
              <a:ext uri="{FF2B5EF4-FFF2-40B4-BE49-F238E27FC236}">
                <a16:creationId xmlns:a16="http://schemas.microsoft.com/office/drawing/2014/main" id="{55B8A07F-31E8-4AC2-85C7-CBD7733D76B7}"/>
              </a:ext>
            </a:extLst>
          </p:cNvPr>
          <p:cNvSpPr/>
          <p:nvPr/>
        </p:nvSpPr>
        <p:spPr>
          <a:xfrm>
            <a:off x="5414284" y="4834040"/>
            <a:ext cx="2340000" cy="720000"/>
          </a:xfrm>
          <a:prstGeom prst="rect">
            <a:avLst/>
          </a:prstGeom>
          <a:solidFill>
            <a:schemeClr val="accent3"/>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53" name="Rectangle 452">
            <a:extLst>
              <a:ext uri="{FF2B5EF4-FFF2-40B4-BE49-F238E27FC236}">
                <a16:creationId xmlns:a16="http://schemas.microsoft.com/office/drawing/2014/main" id="{7E77EB07-5A12-461C-B908-88D975C70E57}"/>
              </a:ext>
            </a:extLst>
          </p:cNvPr>
          <p:cNvSpPr/>
          <p:nvPr/>
        </p:nvSpPr>
        <p:spPr>
          <a:xfrm>
            <a:off x="5419963" y="4117091"/>
            <a:ext cx="2340000" cy="720000"/>
          </a:xfrm>
          <a:prstGeom prst="rect">
            <a:avLst/>
          </a:prstGeom>
          <a:solidFill>
            <a:schemeClr val="accent4"/>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56" name="TextBox 455">
            <a:extLst>
              <a:ext uri="{FF2B5EF4-FFF2-40B4-BE49-F238E27FC236}">
                <a16:creationId xmlns:a16="http://schemas.microsoft.com/office/drawing/2014/main" id="{FA47766C-7819-454A-999A-E6745CCF5457}"/>
              </a:ext>
            </a:extLst>
          </p:cNvPr>
          <p:cNvSpPr txBox="1"/>
          <p:nvPr/>
        </p:nvSpPr>
        <p:spPr>
          <a:xfrm>
            <a:off x="7967307" y="2073822"/>
            <a:ext cx="3842604" cy="677108"/>
          </a:xfrm>
          <a:prstGeom prst="rect">
            <a:avLst/>
          </a:prstGeom>
          <a:noFill/>
        </p:spPr>
        <p:txBody>
          <a:bodyPr wrap="square" rtlCol="0">
            <a:spAutoFit/>
          </a:bodyPr>
          <a:lstStyle/>
          <a:p>
            <a:pPr lvl="0">
              <a:defRPr/>
            </a:pPr>
            <a:r>
              <a:rPr kumimoji="0" lang="en-US" altLang="ko-KR" sz="1900" b="0" i="0" u="none" strike="noStrike" kern="1200" cap="none" spc="0" normalizeH="0" baseline="0" noProof="0" dirty="0">
                <a:ln>
                  <a:noFill/>
                </a:ln>
                <a:solidFill>
                  <a:srgbClr val="4BACC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Green Agenda for </a:t>
            </a:r>
            <a:r>
              <a:rPr lang="en-US" altLang="ko-KR" sz="1900" dirty="0">
                <a:solidFill>
                  <a:srgbClr val="4BACC6">
                    <a:lumMod val="75000"/>
                  </a:srgbClr>
                </a:solidFill>
                <a:latin typeface="Calibri" panose="020F0502020204030204" pitchFamily="34" charset="0"/>
                <a:ea typeface="Calibri" panose="020F0502020204030204" pitchFamily="34" charset="0"/>
                <a:cs typeface="Calibri" panose="020F0502020204030204" pitchFamily="34" charset="0"/>
              </a:rPr>
              <a:t>Georgia, Ukraine, Moldova</a:t>
            </a:r>
            <a:r>
              <a:rPr kumimoji="0" lang="en-US" altLang="ko-KR" sz="1900" b="0" i="0" u="none" strike="noStrike" kern="1200" cap="none" spc="0" normalizeH="0" baseline="0" noProof="0" dirty="0">
                <a:ln>
                  <a:noFill/>
                </a:ln>
                <a:solidFill>
                  <a:srgbClr val="4BACC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 and </a:t>
            </a:r>
            <a:r>
              <a:rPr lang="en-US" altLang="ko-KR" sz="1900" dirty="0">
                <a:solidFill>
                  <a:srgbClr val="4BACC6">
                    <a:lumMod val="75000"/>
                  </a:srgbClr>
                </a:solidFill>
                <a:latin typeface="Calibri" panose="020F0502020204030204" pitchFamily="34" charset="0"/>
                <a:ea typeface="Calibri" panose="020F0502020204030204" pitchFamily="34" charset="0"/>
                <a:cs typeface="Calibri" panose="020F0502020204030204" pitchFamily="34" charset="0"/>
              </a:rPr>
              <a:t>Armenia</a:t>
            </a:r>
            <a:endParaRPr kumimoji="0" lang="en-US" altLang="ko-KR" sz="1900" b="0" i="0" u="none" strike="noStrike" kern="1200" cap="none" spc="0" normalizeH="0" baseline="0" noProof="0" dirty="0">
              <a:ln>
                <a:noFill/>
              </a:ln>
              <a:solidFill>
                <a:srgbClr val="4BACC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57" name="TextBox 456">
            <a:extLst>
              <a:ext uri="{FF2B5EF4-FFF2-40B4-BE49-F238E27FC236}">
                <a16:creationId xmlns:a16="http://schemas.microsoft.com/office/drawing/2014/main" id="{481FFABF-A933-48B0-BD0A-BDB4C89A1CCB}"/>
              </a:ext>
            </a:extLst>
          </p:cNvPr>
          <p:cNvSpPr txBox="1"/>
          <p:nvPr/>
        </p:nvSpPr>
        <p:spPr>
          <a:xfrm>
            <a:off x="5729789" y="2182087"/>
            <a:ext cx="1643857"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white"/>
                </a:solidFill>
                <a:effectLst/>
                <a:uLnTx/>
                <a:uFillTx/>
                <a:latin typeface="Arial"/>
                <a:cs typeface="Arial" pitchFamily="34" charset="0"/>
              </a:rPr>
              <a:t>Name</a:t>
            </a:r>
            <a:endParaRPr kumimoji="0" lang="ko-KR" altLang="en-US" sz="2400" b="1" i="0" u="none" strike="noStrike" kern="1200" cap="none" spc="0" normalizeH="0" baseline="0" noProof="0">
              <a:ln>
                <a:noFill/>
              </a:ln>
              <a:solidFill>
                <a:prstClr val="white"/>
              </a:solidFill>
              <a:effectLst/>
              <a:uLnTx/>
              <a:uFillTx/>
              <a:latin typeface="Arial"/>
              <a:cs typeface="Arial" pitchFamily="34" charset="0"/>
            </a:endParaRPr>
          </a:p>
        </p:txBody>
      </p:sp>
      <p:pic>
        <p:nvPicPr>
          <p:cNvPr id="3" name="Graphic 2">
            <a:extLst>
              <a:ext uri="{FF2B5EF4-FFF2-40B4-BE49-F238E27FC236}">
                <a16:creationId xmlns:a16="http://schemas.microsoft.com/office/drawing/2014/main" id="{E5C27A44-DA1F-2A08-E736-FD1BC7A4C9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0172" y="363764"/>
            <a:ext cx="763929" cy="1209555"/>
          </a:xfrm>
          <a:prstGeom prst="rect">
            <a:avLst/>
          </a:prstGeom>
        </p:spPr>
      </p:pic>
      <p:sp>
        <p:nvSpPr>
          <p:cNvPr id="8" name="TextBox 7">
            <a:extLst>
              <a:ext uri="{FF2B5EF4-FFF2-40B4-BE49-F238E27FC236}">
                <a16:creationId xmlns:a16="http://schemas.microsoft.com/office/drawing/2014/main" id="{0A679A9F-F866-022E-EE0E-5A9AF251771D}"/>
              </a:ext>
            </a:extLst>
          </p:cNvPr>
          <p:cNvSpPr txBox="1"/>
          <p:nvPr/>
        </p:nvSpPr>
        <p:spPr>
          <a:xfrm>
            <a:off x="5729790" y="2926714"/>
            <a:ext cx="1643857"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white"/>
                </a:solidFill>
                <a:effectLst/>
                <a:uLnTx/>
                <a:uFillTx/>
                <a:latin typeface="Arial"/>
                <a:cs typeface="Arial" pitchFamily="34" charset="0"/>
              </a:rPr>
              <a:t>Timeline</a:t>
            </a:r>
            <a:endParaRPr kumimoji="0" lang="ko-KR" altLang="en-US" sz="2400" b="1" i="0" u="none" strike="noStrike" kern="1200" cap="none" spc="0" normalizeH="0" baseline="0" noProof="0">
              <a:ln>
                <a:noFill/>
              </a:ln>
              <a:solidFill>
                <a:prstClr val="white"/>
              </a:solidFill>
              <a:effectLst/>
              <a:uLnTx/>
              <a:uFillTx/>
              <a:latin typeface="Arial"/>
              <a:cs typeface="Arial" pitchFamily="34" charset="0"/>
            </a:endParaRPr>
          </a:p>
        </p:txBody>
      </p:sp>
      <p:sp>
        <p:nvSpPr>
          <p:cNvPr id="9" name="TextBox 8">
            <a:extLst>
              <a:ext uri="{FF2B5EF4-FFF2-40B4-BE49-F238E27FC236}">
                <a16:creationId xmlns:a16="http://schemas.microsoft.com/office/drawing/2014/main" id="{D869A2EB-4D93-41DD-162D-27B39A2238EC}"/>
              </a:ext>
            </a:extLst>
          </p:cNvPr>
          <p:cNvSpPr txBox="1"/>
          <p:nvPr/>
        </p:nvSpPr>
        <p:spPr>
          <a:xfrm>
            <a:off x="5708284" y="4250431"/>
            <a:ext cx="1643857"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white"/>
                </a:solidFill>
                <a:effectLst/>
                <a:uLnTx/>
                <a:uFillTx/>
                <a:latin typeface="Arial"/>
                <a:cs typeface="Arial" pitchFamily="34" charset="0"/>
              </a:rPr>
              <a:t>Lead</a:t>
            </a:r>
            <a:endParaRPr kumimoji="0" lang="ko-KR" altLang="en-US" sz="2400" b="1" i="0" u="none" strike="noStrike" kern="1200" cap="none" spc="0" normalizeH="0" baseline="0" noProof="0">
              <a:ln>
                <a:noFill/>
              </a:ln>
              <a:solidFill>
                <a:prstClr val="white"/>
              </a:solidFill>
              <a:effectLst/>
              <a:uLnTx/>
              <a:uFillTx/>
              <a:latin typeface="Arial"/>
              <a:cs typeface="Arial" pitchFamily="34" charset="0"/>
            </a:endParaRPr>
          </a:p>
        </p:txBody>
      </p:sp>
      <p:sp>
        <p:nvSpPr>
          <p:cNvPr id="10" name="TextBox 9">
            <a:extLst>
              <a:ext uri="{FF2B5EF4-FFF2-40B4-BE49-F238E27FC236}">
                <a16:creationId xmlns:a16="http://schemas.microsoft.com/office/drawing/2014/main" id="{3B7820A9-5674-DFD6-D392-639CC4C93C2B}"/>
              </a:ext>
            </a:extLst>
          </p:cNvPr>
          <p:cNvSpPr txBox="1"/>
          <p:nvPr/>
        </p:nvSpPr>
        <p:spPr>
          <a:xfrm>
            <a:off x="5708283" y="3550077"/>
            <a:ext cx="1643857"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white"/>
                </a:solidFill>
                <a:effectLst/>
                <a:uLnTx/>
                <a:uFillTx/>
                <a:latin typeface="Arial"/>
                <a:cs typeface="Arial" pitchFamily="34" charset="0"/>
              </a:rPr>
              <a:t>Owners</a:t>
            </a:r>
            <a:endParaRPr kumimoji="0" lang="ko-KR" altLang="en-US" sz="2400" b="1" i="0" u="none" strike="noStrike" kern="1200" cap="none" spc="0" normalizeH="0" baseline="0" noProof="0">
              <a:ln>
                <a:noFill/>
              </a:ln>
              <a:solidFill>
                <a:prstClr val="white"/>
              </a:solidFill>
              <a:effectLst/>
              <a:uLnTx/>
              <a:uFillTx/>
              <a:latin typeface="Arial"/>
              <a:cs typeface="Arial" pitchFamily="34" charset="0"/>
            </a:endParaRPr>
          </a:p>
        </p:txBody>
      </p:sp>
      <p:sp>
        <p:nvSpPr>
          <p:cNvPr id="11" name="TextBox 10">
            <a:extLst>
              <a:ext uri="{FF2B5EF4-FFF2-40B4-BE49-F238E27FC236}">
                <a16:creationId xmlns:a16="http://schemas.microsoft.com/office/drawing/2014/main" id="{727B3161-18FF-812D-526B-553EA6AD6531}"/>
              </a:ext>
            </a:extLst>
          </p:cNvPr>
          <p:cNvSpPr txBox="1"/>
          <p:nvPr/>
        </p:nvSpPr>
        <p:spPr>
          <a:xfrm>
            <a:off x="7967307" y="2901131"/>
            <a:ext cx="3609287"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900" b="0" i="0" u="none" strike="noStrike" kern="1200" cap="none" spc="0" normalizeH="0" baseline="0" noProof="0">
                <a:ln>
                  <a:noFill/>
                </a:ln>
                <a:solidFill>
                  <a:srgbClr val="4BACC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3 years (2023-2026)</a:t>
            </a:r>
          </a:p>
        </p:txBody>
      </p:sp>
      <p:sp>
        <p:nvSpPr>
          <p:cNvPr id="12" name="TextBox 11">
            <a:extLst>
              <a:ext uri="{FF2B5EF4-FFF2-40B4-BE49-F238E27FC236}">
                <a16:creationId xmlns:a16="http://schemas.microsoft.com/office/drawing/2014/main" id="{F8520C9F-4CA4-5D36-61F4-D0C8DCED65D5}"/>
              </a:ext>
            </a:extLst>
          </p:cNvPr>
          <p:cNvSpPr txBox="1"/>
          <p:nvPr/>
        </p:nvSpPr>
        <p:spPr>
          <a:xfrm>
            <a:off x="7967307" y="4128990"/>
            <a:ext cx="4017819"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900" b="0" i="0" u="none" strike="noStrike" kern="1200" cap="none" spc="0" normalizeH="0" baseline="0" noProof="0" dirty="0">
                <a:ln>
                  <a:noFill/>
                </a:ln>
                <a:solidFill>
                  <a:srgbClr val="4BACC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SEI HQ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900" b="0" i="0" u="none" strike="noStrike" kern="1200" cap="none" spc="0" normalizeH="0" baseline="0" noProof="0" dirty="0">
                <a:ln>
                  <a:noFill/>
                </a:ln>
                <a:solidFill>
                  <a:srgbClr val="4BACC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(including SEI Tallinn), IUCN</a:t>
            </a:r>
          </a:p>
        </p:txBody>
      </p:sp>
      <p:sp>
        <p:nvSpPr>
          <p:cNvPr id="13" name="TextBox 12">
            <a:extLst>
              <a:ext uri="{FF2B5EF4-FFF2-40B4-BE49-F238E27FC236}">
                <a16:creationId xmlns:a16="http://schemas.microsoft.com/office/drawing/2014/main" id="{3D882D02-C3A0-F969-50E3-E80780B773E3}"/>
              </a:ext>
            </a:extLst>
          </p:cNvPr>
          <p:cNvSpPr txBox="1"/>
          <p:nvPr/>
        </p:nvSpPr>
        <p:spPr>
          <a:xfrm>
            <a:off x="7967307" y="3454717"/>
            <a:ext cx="39400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4BACC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Administration of Georgian Government and Key Relevant Ministries</a:t>
            </a:r>
          </a:p>
        </p:txBody>
      </p:sp>
      <p:sp>
        <p:nvSpPr>
          <p:cNvPr id="14" name="Rectangle 13">
            <a:extLst>
              <a:ext uri="{FF2B5EF4-FFF2-40B4-BE49-F238E27FC236}">
                <a16:creationId xmlns:a16="http://schemas.microsoft.com/office/drawing/2014/main" id="{062876D8-CDC9-4DEF-E9C2-490DA3DB3F6E}"/>
              </a:ext>
            </a:extLst>
          </p:cNvPr>
          <p:cNvSpPr/>
          <p:nvPr/>
        </p:nvSpPr>
        <p:spPr>
          <a:xfrm>
            <a:off x="0" y="6381750"/>
            <a:ext cx="12192000" cy="476250"/>
          </a:xfrm>
          <a:prstGeom prst="rect">
            <a:avLst/>
          </a:prstGeom>
          <a:solidFill>
            <a:srgbClr val="72D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7" name="Picture 6" descr="Shape, rectangle&#10;&#10;Description automatically generated">
            <a:extLst>
              <a:ext uri="{FF2B5EF4-FFF2-40B4-BE49-F238E27FC236}">
                <a16:creationId xmlns:a16="http://schemas.microsoft.com/office/drawing/2014/main" id="{4EF81D60-21A7-1420-92BC-3366B91FAD70}"/>
              </a:ext>
            </a:extLst>
          </p:cNvPr>
          <p:cNvPicPr>
            <a:picLocks noChangeAspect="1"/>
          </p:cNvPicPr>
          <p:nvPr/>
        </p:nvPicPr>
        <p:blipFill>
          <a:blip r:embed="rId5"/>
          <a:stretch>
            <a:fillRect/>
          </a:stretch>
        </p:blipFill>
        <p:spPr>
          <a:xfrm>
            <a:off x="670999" y="1717569"/>
            <a:ext cx="738638" cy="492118"/>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3DA12427-8533-FB91-E2FB-09C5360B0111}"/>
              </a:ext>
            </a:extLst>
          </p:cNvPr>
          <p:cNvPicPr>
            <a:picLocks noChangeAspect="1"/>
          </p:cNvPicPr>
          <p:nvPr/>
        </p:nvPicPr>
        <p:blipFill>
          <a:blip r:embed="rId6"/>
          <a:stretch>
            <a:fillRect/>
          </a:stretch>
        </p:blipFill>
        <p:spPr>
          <a:xfrm>
            <a:off x="1576687" y="1747832"/>
            <a:ext cx="855396" cy="427698"/>
          </a:xfrm>
          <a:prstGeom prst="rect">
            <a:avLst/>
          </a:prstGeom>
        </p:spPr>
      </p:pic>
      <p:pic>
        <p:nvPicPr>
          <p:cNvPr id="17" name="Picture 16" descr="Background pattern&#10;&#10;Description automatically generated">
            <a:extLst>
              <a:ext uri="{FF2B5EF4-FFF2-40B4-BE49-F238E27FC236}">
                <a16:creationId xmlns:a16="http://schemas.microsoft.com/office/drawing/2014/main" id="{51F47B8A-1307-6B48-EDCA-70A253420AFB}"/>
              </a:ext>
            </a:extLst>
          </p:cNvPr>
          <p:cNvPicPr>
            <a:picLocks noChangeAspect="1"/>
          </p:cNvPicPr>
          <p:nvPr/>
        </p:nvPicPr>
        <p:blipFill>
          <a:blip r:embed="rId7"/>
          <a:stretch>
            <a:fillRect/>
          </a:stretch>
        </p:blipFill>
        <p:spPr>
          <a:xfrm>
            <a:off x="3468646" y="1781989"/>
            <a:ext cx="838632" cy="419316"/>
          </a:xfrm>
          <a:prstGeom prst="rect">
            <a:avLst/>
          </a:prstGeom>
        </p:spPr>
      </p:pic>
      <p:pic>
        <p:nvPicPr>
          <p:cNvPr id="25" name="Picture 24" descr="A red and white flag&#10;&#10;Description automatically generated with medium confidence">
            <a:extLst>
              <a:ext uri="{FF2B5EF4-FFF2-40B4-BE49-F238E27FC236}">
                <a16:creationId xmlns:a16="http://schemas.microsoft.com/office/drawing/2014/main" id="{ED1542C7-D485-3943-31D7-5CEE45F2A17E}"/>
              </a:ext>
            </a:extLst>
          </p:cNvPr>
          <p:cNvPicPr>
            <a:picLocks noChangeAspect="1"/>
          </p:cNvPicPr>
          <p:nvPr/>
        </p:nvPicPr>
        <p:blipFill>
          <a:blip r:embed="rId8"/>
          <a:stretch>
            <a:fillRect/>
          </a:stretch>
        </p:blipFill>
        <p:spPr>
          <a:xfrm>
            <a:off x="2541321" y="1718156"/>
            <a:ext cx="738638" cy="491531"/>
          </a:xfrm>
          <a:prstGeom prst="rect">
            <a:avLst/>
          </a:prstGeom>
        </p:spPr>
      </p:pic>
      <p:sp>
        <p:nvSpPr>
          <p:cNvPr id="5" name="TextBox 4">
            <a:extLst>
              <a:ext uri="{FF2B5EF4-FFF2-40B4-BE49-F238E27FC236}">
                <a16:creationId xmlns:a16="http://schemas.microsoft.com/office/drawing/2014/main" id="{9CDC32B4-56EF-F52A-2CFC-F53060F83343}"/>
              </a:ext>
            </a:extLst>
          </p:cNvPr>
          <p:cNvSpPr txBox="1"/>
          <p:nvPr/>
        </p:nvSpPr>
        <p:spPr>
          <a:xfrm>
            <a:off x="5708284" y="5003603"/>
            <a:ext cx="1643857"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white"/>
                </a:solidFill>
                <a:effectLst/>
                <a:uLnTx/>
                <a:uFillTx/>
                <a:latin typeface="Arial"/>
                <a:cs typeface="Arial" pitchFamily="34" charset="0"/>
              </a:rPr>
              <a:t>Donor</a:t>
            </a:r>
            <a:endParaRPr kumimoji="0" lang="ko-KR" altLang="en-US" sz="2400" b="1" i="0" u="none" strike="noStrike" kern="1200" cap="none" spc="0" normalizeH="0" baseline="0" noProof="0">
              <a:ln>
                <a:noFill/>
              </a:ln>
              <a:solidFill>
                <a:prstClr val="white"/>
              </a:solidFill>
              <a:effectLst/>
              <a:uLnTx/>
              <a:uFillTx/>
              <a:latin typeface="Arial"/>
              <a:cs typeface="Arial" pitchFamily="34" charset="0"/>
            </a:endParaRPr>
          </a:p>
        </p:txBody>
      </p:sp>
      <p:sp>
        <p:nvSpPr>
          <p:cNvPr id="6" name="TextBox 5">
            <a:extLst>
              <a:ext uri="{FF2B5EF4-FFF2-40B4-BE49-F238E27FC236}">
                <a16:creationId xmlns:a16="http://schemas.microsoft.com/office/drawing/2014/main" id="{4A65DC63-A2C6-C0DF-9A82-2BB07B72608E}"/>
              </a:ext>
            </a:extLst>
          </p:cNvPr>
          <p:cNvSpPr txBox="1"/>
          <p:nvPr/>
        </p:nvSpPr>
        <p:spPr>
          <a:xfrm>
            <a:off x="7967307" y="4839020"/>
            <a:ext cx="394002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900" b="0" i="0" u="none" strike="noStrike" kern="1200" cap="none" spc="0" normalizeH="0" baseline="0" noProof="0" dirty="0">
                <a:ln>
                  <a:noFill/>
                </a:ln>
                <a:solidFill>
                  <a:srgbClr val="4BACC6">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Swedish International Development Cooperation Agency (SIDA)</a:t>
            </a:r>
          </a:p>
        </p:txBody>
      </p:sp>
      <p:sp>
        <p:nvSpPr>
          <p:cNvPr id="18" name="TextBox 17">
            <a:extLst>
              <a:ext uri="{FF2B5EF4-FFF2-40B4-BE49-F238E27FC236}">
                <a16:creationId xmlns:a16="http://schemas.microsoft.com/office/drawing/2014/main" id="{9A675AB9-70D8-9A3F-1EA4-A6EC380E630B}"/>
              </a:ext>
            </a:extLst>
          </p:cNvPr>
          <p:cNvSpPr txBox="1"/>
          <p:nvPr/>
        </p:nvSpPr>
        <p:spPr>
          <a:xfrm>
            <a:off x="5708282" y="5719730"/>
            <a:ext cx="1643857"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white"/>
                </a:solidFill>
                <a:effectLst/>
                <a:uLnTx/>
                <a:uFillTx/>
                <a:latin typeface="Arial"/>
                <a:cs typeface="Arial" pitchFamily="34" charset="0"/>
              </a:rPr>
              <a:t>Budget</a:t>
            </a:r>
            <a:endParaRPr kumimoji="0" lang="ko-KR" altLang="en-US" sz="2400" b="1" i="0" u="none" strike="noStrike" kern="1200" cap="none" spc="0" normalizeH="0" baseline="0" noProof="0">
              <a:ln>
                <a:noFill/>
              </a:ln>
              <a:solidFill>
                <a:prstClr val="white"/>
              </a:solidFill>
              <a:effectLst/>
              <a:uLnTx/>
              <a:uFillTx/>
              <a:latin typeface="Arial"/>
              <a:cs typeface="Arial" pitchFamily="34" charset="0"/>
            </a:endParaRPr>
          </a:p>
        </p:txBody>
      </p:sp>
    </p:spTree>
    <p:extLst>
      <p:ext uri="{BB962C8B-B14F-4D97-AF65-F5344CB8AC3E}">
        <p14:creationId xmlns:p14="http://schemas.microsoft.com/office/powerpoint/2010/main" val="207374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D318-26EC-90FA-D2A3-C2BDA6140B93}"/>
              </a:ext>
            </a:extLst>
          </p:cNvPr>
          <p:cNvSpPr>
            <a:spLocks noGrp="1"/>
          </p:cNvSpPr>
          <p:nvPr>
            <p:ph type="title"/>
          </p:nvPr>
        </p:nvSpPr>
        <p:spPr>
          <a:xfrm>
            <a:off x="575736" y="588128"/>
            <a:ext cx="11040533" cy="711200"/>
          </a:xfrm>
        </p:spPr>
        <p:txBody>
          <a:bodyPr>
            <a:noAutofit/>
          </a:bodyPr>
          <a:lstStyle/>
          <a:p>
            <a:r>
              <a:rPr lang="en-GB" sz="5400" b="1" dirty="0">
                <a:solidFill>
                  <a:schemeClr val="accent2">
                    <a:lumMod val="50000"/>
                  </a:schemeClr>
                </a:solidFill>
                <a:effectLst/>
                <a:latin typeface="Calibri" panose="020F0502020204030204" pitchFamily="34" charset="0"/>
                <a:ea typeface="Calibri" panose="020F0502020204030204" pitchFamily="34" charset="0"/>
              </a:rPr>
              <a:t>The GA GUMA project objectives</a:t>
            </a:r>
            <a:endParaRPr lang="en-SE" sz="5400" dirty="0">
              <a:solidFill>
                <a:schemeClr val="accent2">
                  <a:lumMod val="50000"/>
                </a:schemeClr>
              </a:solidFill>
            </a:endParaRPr>
          </a:p>
        </p:txBody>
      </p:sp>
      <p:sp>
        <p:nvSpPr>
          <p:cNvPr id="3" name="Text Placeholder 2">
            <a:extLst>
              <a:ext uri="{FF2B5EF4-FFF2-40B4-BE49-F238E27FC236}">
                <a16:creationId xmlns:a16="http://schemas.microsoft.com/office/drawing/2014/main" id="{D10C59B8-914B-FD90-2AF7-4A45D194050C}"/>
              </a:ext>
            </a:extLst>
          </p:cNvPr>
          <p:cNvSpPr>
            <a:spLocks noGrp="1"/>
          </p:cNvSpPr>
          <p:nvPr>
            <p:ph type="body" sz="quarter" idx="11"/>
          </p:nvPr>
        </p:nvSpPr>
        <p:spPr/>
        <p:txBody>
          <a:bodyPr/>
          <a:lstStyle/>
          <a:p>
            <a:endParaRPr lang="en-SE"/>
          </a:p>
        </p:txBody>
      </p:sp>
      <p:sp>
        <p:nvSpPr>
          <p:cNvPr id="4" name="Content Placeholder 3">
            <a:extLst>
              <a:ext uri="{FF2B5EF4-FFF2-40B4-BE49-F238E27FC236}">
                <a16:creationId xmlns:a16="http://schemas.microsoft.com/office/drawing/2014/main" id="{E44C2F28-C5E9-1EA3-2140-18634BAF3181}"/>
              </a:ext>
            </a:extLst>
          </p:cNvPr>
          <p:cNvSpPr>
            <a:spLocks noGrp="1"/>
          </p:cNvSpPr>
          <p:nvPr>
            <p:ph sz="quarter" idx="12"/>
          </p:nvPr>
        </p:nvSpPr>
        <p:spPr>
          <a:xfrm>
            <a:off x="575736" y="1917700"/>
            <a:ext cx="11040533" cy="4229100"/>
          </a:xfrm>
        </p:spPr>
        <p:txBody>
          <a:bodyPr>
            <a:normAutofit fontScale="55000" lnSpcReduction="20000"/>
          </a:bodyPr>
          <a:lstStyle/>
          <a:p>
            <a:pPr algn="just">
              <a:lnSpc>
                <a:spcPct val="115000"/>
              </a:lnSpc>
            </a:pPr>
            <a:r>
              <a:rPr lang="en-GB" sz="5100" b="1"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The p</a:t>
            </a:r>
            <a:r>
              <a:rPr lang="en-GB" sz="51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rimary objective of the project:</a:t>
            </a:r>
            <a:endParaRPr lang="en-SE" sz="5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GB" sz="5100" dirty="0">
                <a:effectLst/>
                <a:latin typeface="Calibri" panose="020F0502020204030204" pitchFamily="34" charset="0"/>
                <a:ea typeface="Calibri" panose="020F0502020204030204" pitchFamily="34" charset="0"/>
                <a:cs typeface="Calibri" panose="020F0502020204030204" pitchFamily="34" charset="0"/>
              </a:rPr>
              <a:t>To assist Georgia in </a:t>
            </a:r>
            <a:r>
              <a:rPr lang="en-GB" sz="5100" b="1" dirty="0">
                <a:effectLst/>
                <a:latin typeface="Calibri" panose="020F0502020204030204" pitchFamily="34" charset="0"/>
                <a:ea typeface="Calibri" panose="020F0502020204030204" pitchFamily="34" charset="0"/>
                <a:cs typeface="Calibri" panose="020F0502020204030204" pitchFamily="34" charset="0"/>
              </a:rPr>
              <a:t>reaching climate neutrality goals </a:t>
            </a:r>
            <a:r>
              <a:rPr lang="en-GB" sz="5100" dirty="0">
                <a:effectLst/>
                <a:latin typeface="Calibri" panose="020F0502020204030204" pitchFamily="34" charset="0"/>
                <a:ea typeface="Calibri" panose="020F0502020204030204" pitchFamily="34" charset="0"/>
                <a:cs typeface="Calibri" panose="020F0502020204030204" pitchFamily="34" charset="0"/>
              </a:rPr>
              <a:t>through the green transition </a:t>
            </a:r>
          </a:p>
          <a:p>
            <a:pPr algn="just">
              <a:lnSpc>
                <a:spcPct val="115000"/>
              </a:lnSpc>
            </a:pPr>
            <a:endParaRPr lang="en-SE" sz="35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pPr>
            <a:r>
              <a:rPr lang="en-GB" sz="35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The specific objectives:</a:t>
            </a:r>
            <a:endParaRPr lang="en-SE" sz="35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buFont typeface="+mj-lt"/>
              <a:buAutoNum type="arabicPeriod"/>
            </a:pPr>
            <a:r>
              <a:rPr lang="en-GB" sz="3500" dirty="0">
                <a:latin typeface="Calibri" panose="020F0502020204030204" pitchFamily="34" charset="0"/>
                <a:ea typeface="MS PGothic" panose="020B0600070205080204" pitchFamily="34" charset="-128"/>
                <a:cs typeface="Calibri" panose="020F0502020204030204" pitchFamily="34" charset="0"/>
              </a:rPr>
              <a:t>To enhance Georgia’s </a:t>
            </a:r>
            <a:r>
              <a:rPr lang="en-GB" sz="3500" b="1" dirty="0">
                <a:latin typeface="Calibri" panose="020F0502020204030204" pitchFamily="34" charset="0"/>
                <a:ea typeface="MS PGothic" panose="020B0600070205080204" pitchFamily="34" charset="-128"/>
                <a:cs typeface="Calibri" panose="020F0502020204030204" pitchFamily="34" charset="0"/>
              </a:rPr>
              <a:t>policy alignment with the EU </a:t>
            </a:r>
            <a:r>
              <a:rPr lang="en-GB" sz="3500" dirty="0">
                <a:latin typeface="Calibri" panose="020F0502020204030204" pitchFamily="34" charset="0"/>
                <a:ea typeface="MS PGothic" panose="020B0600070205080204" pitchFamily="34" charset="-128"/>
                <a:cs typeface="Calibri" panose="020F0502020204030204" pitchFamily="34" charset="0"/>
              </a:rPr>
              <a:t>through the EGD lens and identify further alignment needs and opportunities</a:t>
            </a:r>
            <a:endParaRPr lang="en-SE" sz="3500" dirty="0">
              <a:latin typeface="Calibri" panose="020F0502020204030204" pitchFamily="34" charset="0"/>
              <a:ea typeface="MS PGothic" panose="020B0600070205080204" pitchFamily="34" charset="-128"/>
              <a:cs typeface="Times New Roman (Body CS)"/>
            </a:endParaRPr>
          </a:p>
          <a:p>
            <a:pPr marL="342900" indent="-342900">
              <a:lnSpc>
                <a:spcPct val="115000"/>
              </a:lnSpc>
              <a:buFont typeface="+mj-lt"/>
              <a:buAutoNum type="arabicPeriod"/>
            </a:pPr>
            <a:r>
              <a:rPr lang="en-GB" sz="3500" dirty="0">
                <a:latin typeface="Calibri" panose="020F0502020204030204" pitchFamily="34" charset="0"/>
                <a:ea typeface="MS PGothic" panose="020B0600070205080204" pitchFamily="34" charset="-128"/>
                <a:cs typeface="Calibri" panose="020F0502020204030204" pitchFamily="34" charset="0"/>
              </a:rPr>
              <a:t>Provide </a:t>
            </a:r>
            <a:r>
              <a:rPr lang="en-GB" sz="3500" b="1" dirty="0">
                <a:latin typeface="Calibri" panose="020F0502020204030204" pitchFamily="34" charset="0"/>
                <a:ea typeface="MS PGothic" panose="020B0600070205080204" pitchFamily="34" charset="-128"/>
                <a:cs typeface="Calibri" panose="020F0502020204030204" pitchFamily="34" charset="0"/>
              </a:rPr>
              <a:t>technical support in the EU integration/accession </a:t>
            </a:r>
            <a:r>
              <a:rPr lang="en-GB" sz="3500" dirty="0">
                <a:latin typeface="Calibri" panose="020F0502020204030204" pitchFamily="34" charset="0"/>
                <a:ea typeface="MS PGothic" panose="020B0600070205080204" pitchFamily="34" charset="-128"/>
                <a:cs typeface="Calibri" panose="020F0502020204030204" pitchFamily="34" charset="0"/>
              </a:rPr>
              <a:t>process where relevant</a:t>
            </a:r>
          </a:p>
          <a:p>
            <a:pPr marL="342900" lvl="0" indent="-342900">
              <a:buFont typeface="+mj-lt"/>
              <a:buAutoNum type="arabicPeriod"/>
            </a:pPr>
            <a:r>
              <a:rPr lang="en-GB" sz="3500" dirty="0">
                <a:effectLst/>
                <a:latin typeface="Calibri" panose="020F0502020204030204" pitchFamily="34" charset="0"/>
                <a:ea typeface="MS PGothic" panose="020B0600070205080204" pitchFamily="34" charset="-128"/>
                <a:cs typeface="Calibri" panose="020F0502020204030204" pitchFamily="34" charset="0"/>
              </a:rPr>
              <a:t>Contribute to </a:t>
            </a:r>
            <a:r>
              <a:rPr lang="en-GB" sz="3500" b="1" dirty="0">
                <a:effectLst/>
                <a:latin typeface="Calibri" panose="020F0502020204030204" pitchFamily="34" charset="0"/>
                <a:ea typeface="MS PGothic" panose="020B0600070205080204" pitchFamily="34" charset="-128"/>
                <a:cs typeface="Calibri" panose="020F0502020204030204" pitchFamily="34" charset="0"/>
              </a:rPr>
              <a:t>raising public awareness </a:t>
            </a:r>
            <a:r>
              <a:rPr lang="en-GB" sz="3500" dirty="0">
                <a:effectLst/>
                <a:latin typeface="Calibri" panose="020F0502020204030204" pitchFamily="34" charset="0"/>
                <a:ea typeface="MS PGothic" panose="020B0600070205080204" pitchFamily="34" charset="-128"/>
                <a:cs typeface="Calibri" panose="020F0502020204030204" pitchFamily="34" charset="0"/>
              </a:rPr>
              <a:t>about green transition, its urgency, and possible benefits</a:t>
            </a:r>
            <a:endParaRPr lang="en-SE" sz="3500" dirty="0">
              <a:effectLst/>
              <a:latin typeface="Calibri" panose="020F0502020204030204" pitchFamily="34" charset="0"/>
              <a:ea typeface="MS PGothic" panose="020B0600070205080204" pitchFamily="34" charset="-128"/>
              <a:cs typeface="Times New Roman (Body CS)"/>
            </a:endParaRPr>
          </a:p>
          <a:p>
            <a:pPr marL="342900" lvl="0" indent="-342900">
              <a:buFont typeface="+mj-lt"/>
              <a:buAutoNum type="arabicPeriod"/>
            </a:pPr>
            <a:r>
              <a:rPr lang="en-GB" sz="3500" b="1" dirty="0">
                <a:effectLst/>
                <a:latin typeface="Calibri" panose="020F0502020204030204" pitchFamily="34" charset="0"/>
                <a:ea typeface="MS PGothic" panose="020B0600070205080204" pitchFamily="34" charset="-128"/>
                <a:cs typeface="Calibri" panose="020F0502020204030204" pitchFamily="34" charset="0"/>
              </a:rPr>
              <a:t>Enhance the capacity </a:t>
            </a:r>
            <a:r>
              <a:rPr lang="en-GB" sz="3500" dirty="0">
                <a:effectLst/>
                <a:latin typeface="Calibri" panose="020F0502020204030204" pitchFamily="34" charset="0"/>
                <a:ea typeface="MS PGothic" panose="020B0600070205080204" pitchFamily="34" charset="-128"/>
                <a:cs typeface="Calibri" panose="020F0502020204030204" pitchFamily="34" charset="0"/>
              </a:rPr>
              <a:t>of key stakeholders </a:t>
            </a:r>
            <a:r>
              <a:rPr lang="en-GB" sz="3500" dirty="0">
                <a:latin typeface="Calibri" panose="020F0502020204030204" pitchFamily="34" charset="0"/>
                <a:ea typeface="MS PGothic" panose="020B0600070205080204" pitchFamily="34" charset="-128"/>
                <a:cs typeface="Calibri" panose="020F0502020204030204" pitchFamily="34" charset="0"/>
              </a:rPr>
              <a:t>in order to empower Green Transition</a:t>
            </a:r>
            <a:endParaRPr lang="en-SE" sz="3500" dirty="0">
              <a:effectLst/>
              <a:latin typeface="Calibri" panose="020F0502020204030204" pitchFamily="34" charset="0"/>
              <a:ea typeface="MS PGothic" panose="020B0600070205080204" pitchFamily="34" charset="-128"/>
              <a:cs typeface="Times New Roman (Body CS)"/>
            </a:endParaRPr>
          </a:p>
          <a:p>
            <a:endParaRPr lang="en-SE" dirty="0"/>
          </a:p>
        </p:txBody>
      </p:sp>
    </p:spTree>
    <p:extLst>
      <p:ext uri="{BB962C8B-B14F-4D97-AF65-F5344CB8AC3E}">
        <p14:creationId xmlns:p14="http://schemas.microsoft.com/office/powerpoint/2010/main" val="103872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523631" y="218554"/>
            <a:ext cx="11358967" cy="724247"/>
          </a:xfrm>
          <a:prstGeom prst="rect">
            <a:avLst/>
          </a:prstGeom>
        </p:spPr>
        <p:txBody>
          <a:bodyPr/>
          <a:lstStyle/>
          <a:p>
            <a:pPr algn="l"/>
            <a:r>
              <a:rPr lang="en-US"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Project Focus</a:t>
            </a:r>
          </a:p>
        </p:txBody>
      </p:sp>
      <p:grpSp>
        <p:nvGrpSpPr>
          <p:cNvPr id="9" name="Group 8">
            <a:extLst>
              <a:ext uri="{FF2B5EF4-FFF2-40B4-BE49-F238E27FC236}">
                <a16:creationId xmlns:a16="http://schemas.microsoft.com/office/drawing/2014/main" id="{0FC63360-A668-4968-A7F8-DAB3E17A073A}"/>
              </a:ext>
            </a:extLst>
          </p:cNvPr>
          <p:cNvGrpSpPr/>
          <p:nvPr/>
        </p:nvGrpSpPr>
        <p:grpSpPr>
          <a:xfrm>
            <a:off x="442751" y="1196935"/>
            <a:ext cx="11573197" cy="4093740"/>
            <a:chOff x="323529" y="1933310"/>
            <a:chExt cx="11573197" cy="4093740"/>
          </a:xfrm>
        </p:grpSpPr>
        <p:grpSp>
          <p:nvGrpSpPr>
            <p:cNvPr id="3" name="Group 2">
              <a:extLst>
                <a:ext uri="{FF2B5EF4-FFF2-40B4-BE49-F238E27FC236}">
                  <a16:creationId xmlns:a16="http://schemas.microsoft.com/office/drawing/2014/main" id="{D75DCDDB-BF9C-4F57-8F5E-BD859DBE4AB3}"/>
                </a:ext>
              </a:extLst>
            </p:cNvPr>
            <p:cNvGrpSpPr/>
            <p:nvPr/>
          </p:nvGrpSpPr>
          <p:grpSpPr>
            <a:xfrm>
              <a:off x="6148226" y="3596780"/>
              <a:ext cx="5748500" cy="2430270"/>
              <a:chOff x="668190" y="3596782"/>
              <a:chExt cx="5748500" cy="2430270"/>
            </a:xfrm>
          </p:grpSpPr>
          <p:sp>
            <p:nvSpPr>
              <p:cNvPr id="4" name="직사각형 36">
                <a:extLst>
                  <a:ext uri="{FF2B5EF4-FFF2-40B4-BE49-F238E27FC236}">
                    <a16:creationId xmlns:a16="http://schemas.microsoft.com/office/drawing/2014/main" id="{3376001D-22FC-45F1-AEBF-FA9E0CE5CB4B}"/>
                  </a:ext>
                </a:extLst>
              </p:cNvPr>
              <p:cNvSpPr/>
              <p:nvPr/>
            </p:nvSpPr>
            <p:spPr>
              <a:xfrm>
                <a:off x="668190" y="3596782"/>
                <a:ext cx="4627709" cy="766800"/>
              </a:xfrm>
              <a:prstGeom prst="rect">
                <a:avLst/>
              </a:prstGeom>
              <a:gradFill flip="none" rotWithShape="1">
                <a:gsLst>
                  <a:gs pos="0">
                    <a:schemeClr val="accent4">
                      <a:lumMod val="50000"/>
                    </a:schemeClr>
                  </a:gs>
                  <a:gs pos="26000">
                    <a:schemeClr val="accent4"/>
                  </a:gs>
                  <a:gs pos="100000">
                    <a:schemeClr val="accent4"/>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5" name="Down Arrow 3">
                <a:extLst>
                  <a:ext uri="{FF2B5EF4-FFF2-40B4-BE49-F238E27FC236}">
                    <a16:creationId xmlns:a16="http://schemas.microsoft.com/office/drawing/2014/main" id="{8B3D1F26-A74C-4948-83C0-5DD0DE302383}"/>
                  </a:ext>
                </a:extLst>
              </p:cNvPr>
              <p:cNvSpPr/>
              <p:nvPr/>
            </p:nvSpPr>
            <p:spPr>
              <a:xfrm rot="10800000" flipH="1" flipV="1">
                <a:off x="4904522" y="3596782"/>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grpSp>
          <p:nvGrpSpPr>
            <p:cNvPr id="6" name="Group 5">
              <a:extLst>
                <a:ext uri="{FF2B5EF4-FFF2-40B4-BE49-F238E27FC236}">
                  <a16:creationId xmlns:a16="http://schemas.microsoft.com/office/drawing/2014/main" id="{CAB317FE-DCDA-40BC-A736-DA7F2AD5CC06}"/>
                </a:ext>
              </a:extLst>
            </p:cNvPr>
            <p:cNvGrpSpPr/>
            <p:nvPr/>
          </p:nvGrpSpPr>
          <p:grpSpPr>
            <a:xfrm>
              <a:off x="323529" y="1933310"/>
              <a:ext cx="5824698" cy="2430270"/>
              <a:chOff x="5775310" y="1820550"/>
              <a:chExt cx="5824698" cy="2430270"/>
            </a:xfrm>
          </p:grpSpPr>
          <p:sp>
            <p:nvSpPr>
              <p:cNvPr id="7" name="직사각형 5">
                <a:extLst>
                  <a:ext uri="{FF2B5EF4-FFF2-40B4-BE49-F238E27FC236}">
                    <a16:creationId xmlns:a16="http://schemas.microsoft.com/office/drawing/2014/main" id="{67DD93F3-925B-4767-926E-8A28C303F4D1}"/>
                  </a:ext>
                </a:extLst>
              </p:cNvPr>
              <p:cNvSpPr/>
              <p:nvPr/>
            </p:nvSpPr>
            <p:spPr>
              <a:xfrm>
                <a:off x="6896100" y="3484019"/>
                <a:ext cx="4703908" cy="766800"/>
              </a:xfrm>
              <a:prstGeom prst="rect">
                <a:avLst/>
              </a:prstGeom>
              <a:gradFill flip="none" rotWithShape="1">
                <a:gsLst>
                  <a:gs pos="0">
                    <a:schemeClr val="accent3">
                      <a:lumMod val="50000"/>
                    </a:schemeClr>
                  </a:gs>
                  <a:gs pos="26000">
                    <a:schemeClr val="accent3"/>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8" name="Down Arrow 3">
                <a:extLst>
                  <a:ext uri="{FF2B5EF4-FFF2-40B4-BE49-F238E27FC236}">
                    <a16:creationId xmlns:a16="http://schemas.microsoft.com/office/drawing/2014/main" id="{271DBC04-6EC9-46C9-9107-C639C36117F9}"/>
                  </a:ext>
                </a:extLst>
              </p:cNvPr>
              <p:cNvSpPr/>
              <p:nvPr/>
            </p:nvSpPr>
            <p:spPr>
              <a:xfrm rot="10800000">
                <a:off x="5775310" y="1820550"/>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grpSp>
      <p:grpSp>
        <p:nvGrpSpPr>
          <p:cNvPr id="10" name="Group 9">
            <a:extLst>
              <a:ext uri="{FF2B5EF4-FFF2-40B4-BE49-F238E27FC236}">
                <a16:creationId xmlns:a16="http://schemas.microsoft.com/office/drawing/2014/main" id="{D42953FD-7DD7-420B-8D6B-CFF586BA4E41}"/>
              </a:ext>
            </a:extLst>
          </p:cNvPr>
          <p:cNvGrpSpPr/>
          <p:nvPr/>
        </p:nvGrpSpPr>
        <p:grpSpPr>
          <a:xfrm>
            <a:off x="5197235" y="2165465"/>
            <a:ext cx="2178531" cy="2177414"/>
            <a:chOff x="4574848" y="1897856"/>
            <a:chExt cx="3028217" cy="3026664"/>
          </a:xfrm>
        </p:grpSpPr>
        <p:sp>
          <p:nvSpPr>
            <p:cNvPr id="11" name="Freeform: Shape 10">
              <a:extLst>
                <a:ext uri="{FF2B5EF4-FFF2-40B4-BE49-F238E27FC236}">
                  <a16:creationId xmlns:a16="http://schemas.microsoft.com/office/drawing/2014/main" id="{6480AA14-30C0-48D7-96E0-183C8A6933BD}"/>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2" name="Freeform: Shape 11">
              <a:extLst>
                <a:ext uri="{FF2B5EF4-FFF2-40B4-BE49-F238E27FC236}">
                  <a16:creationId xmlns:a16="http://schemas.microsoft.com/office/drawing/2014/main" id="{7BEEB6FB-206C-443A-8913-4A95D597C448}"/>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13" name="Rectangle 12">
            <a:extLst>
              <a:ext uri="{FF2B5EF4-FFF2-40B4-BE49-F238E27FC236}">
                <a16:creationId xmlns:a16="http://schemas.microsoft.com/office/drawing/2014/main" id="{3BE4E8EF-2012-4563-BC5D-8D6D6930EC0B}"/>
              </a:ext>
            </a:extLst>
          </p:cNvPr>
          <p:cNvSpPr/>
          <p:nvPr/>
        </p:nvSpPr>
        <p:spPr>
          <a:xfrm>
            <a:off x="8572615" y="2965201"/>
            <a:ext cx="1603324" cy="523220"/>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cs typeface="+mn-cs"/>
              </a:rPr>
              <a:t>National</a:t>
            </a:r>
          </a:p>
        </p:txBody>
      </p:sp>
      <p:sp>
        <p:nvSpPr>
          <p:cNvPr id="14" name="Rectangle 13">
            <a:extLst>
              <a:ext uri="{FF2B5EF4-FFF2-40B4-BE49-F238E27FC236}">
                <a16:creationId xmlns:a16="http://schemas.microsoft.com/office/drawing/2014/main" id="{E9DF338E-08FB-4044-B265-FD18634BE8E4}"/>
              </a:ext>
            </a:extLst>
          </p:cNvPr>
          <p:cNvSpPr/>
          <p:nvPr/>
        </p:nvSpPr>
        <p:spPr>
          <a:xfrm>
            <a:off x="2714575" y="2965201"/>
            <a:ext cx="1702710" cy="523220"/>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cs typeface="+mn-cs"/>
              </a:rPr>
              <a:t>Regional</a:t>
            </a:r>
          </a:p>
        </p:txBody>
      </p:sp>
      <p:grpSp>
        <p:nvGrpSpPr>
          <p:cNvPr id="25" name="Group 24">
            <a:extLst>
              <a:ext uri="{FF2B5EF4-FFF2-40B4-BE49-F238E27FC236}">
                <a16:creationId xmlns:a16="http://schemas.microsoft.com/office/drawing/2014/main" id="{09210C96-EB0D-4F8C-8543-82588DCC221B}"/>
              </a:ext>
            </a:extLst>
          </p:cNvPr>
          <p:cNvGrpSpPr/>
          <p:nvPr/>
        </p:nvGrpSpPr>
        <p:grpSpPr>
          <a:xfrm>
            <a:off x="4869019" y="1855858"/>
            <a:ext cx="2827182" cy="2809830"/>
            <a:chOff x="4716619" y="2506936"/>
            <a:chExt cx="2827182" cy="2809830"/>
          </a:xfrm>
        </p:grpSpPr>
        <p:sp>
          <p:nvSpPr>
            <p:cNvPr id="15" name="Circle: Hollow 14">
              <a:extLst>
                <a:ext uri="{FF2B5EF4-FFF2-40B4-BE49-F238E27FC236}">
                  <a16:creationId xmlns:a16="http://schemas.microsoft.com/office/drawing/2014/main" id="{917F3C98-0601-4FE5-9C39-5F6CC76662D9}"/>
                </a:ext>
              </a:extLst>
            </p:cNvPr>
            <p:cNvSpPr/>
            <p:nvPr/>
          </p:nvSpPr>
          <p:spPr>
            <a:xfrm>
              <a:off x="4762500" y="2533650"/>
              <a:ext cx="2743200" cy="2743200"/>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6" name="Oval 15">
              <a:extLst>
                <a:ext uri="{FF2B5EF4-FFF2-40B4-BE49-F238E27FC236}">
                  <a16:creationId xmlns:a16="http://schemas.microsoft.com/office/drawing/2014/main" id="{574A3702-4782-4CFF-A557-3DD36D4F08E3}"/>
                </a:ext>
              </a:extLst>
            </p:cNvPr>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7" name="Oval 16">
              <a:extLst>
                <a:ext uri="{FF2B5EF4-FFF2-40B4-BE49-F238E27FC236}">
                  <a16:creationId xmlns:a16="http://schemas.microsoft.com/office/drawing/2014/main" id="{A6100281-E1D1-462D-9B9A-D4145419F603}"/>
                </a:ext>
              </a:extLst>
            </p:cNvPr>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8" name="Oval 17">
              <a:extLst>
                <a:ext uri="{FF2B5EF4-FFF2-40B4-BE49-F238E27FC236}">
                  <a16:creationId xmlns:a16="http://schemas.microsoft.com/office/drawing/2014/main" id="{E4EF158B-85F6-432A-8156-F6A836ECC408}"/>
                </a:ext>
              </a:extLst>
            </p:cNvPr>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9" name="Oval 18">
              <a:extLst>
                <a:ext uri="{FF2B5EF4-FFF2-40B4-BE49-F238E27FC236}">
                  <a16:creationId xmlns:a16="http://schemas.microsoft.com/office/drawing/2014/main" id="{5C67C98A-0318-4268-91EB-40A6797CD779}"/>
                </a:ext>
              </a:extLst>
            </p:cNvPr>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23B594EA-0E20-4136-B388-5854847B224D}"/>
                </a:ext>
              </a:extLst>
            </p:cNvPr>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id="{F784E68C-0DFC-431E-AFC9-E1833D41A59F}"/>
                </a:ext>
              </a:extLst>
            </p:cNvPr>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3" name="Oval 22">
              <a:extLst>
                <a:ext uri="{FF2B5EF4-FFF2-40B4-BE49-F238E27FC236}">
                  <a16:creationId xmlns:a16="http://schemas.microsoft.com/office/drawing/2014/main" id="{B07B3036-B56F-4E56-9BCD-A953542F373A}"/>
                </a:ext>
              </a:extLst>
            </p:cNvPr>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a:extLst>
                <a:ext uri="{FF2B5EF4-FFF2-40B4-BE49-F238E27FC236}">
                  <a16:creationId xmlns:a16="http://schemas.microsoft.com/office/drawing/2014/main" id="{21967AD2-9534-4C0A-825F-85518EF1CBE8}"/>
                </a:ext>
              </a:extLst>
            </p:cNvPr>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Box 36">
            <a:extLst>
              <a:ext uri="{FF2B5EF4-FFF2-40B4-BE49-F238E27FC236}">
                <a16:creationId xmlns:a16="http://schemas.microsoft.com/office/drawing/2014/main" id="{F2ACA202-7E0A-440D-910A-3C12D4454100}"/>
              </a:ext>
            </a:extLst>
          </p:cNvPr>
          <p:cNvSpPr txBox="1"/>
          <p:nvPr/>
        </p:nvSpPr>
        <p:spPr>
          <a:xfrm>
            <a:off x="5229225" y="5150205"/>
            <a:ext cx="602613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srgbClr val="4BACC6">
                    <a:lumMod val="75000"/>
                  </a:srgbClr>
                </a:solidFill>
                <a:effectLst/>
                <a:uLnTx/>
                <a:uFillTx/>
                <a:latin typeface="Arial"/>
                <a:ea typeface="FZShuTi" pitchFamily="2" charset="-122"/>
                <a:cs typeface="Arial" pitchFamily="34" charset="0"/>
              </a:rPr>
              <a:t>National issues, stakeholders, priorities, context and speed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dirty="0">
              <a:ln>
                <a:noFill/>
              </a:ln>
              <a:solidFill>
                <a:prstClr val="black">
                  <a:lumMod val="75000"/>
                  <a:lumOff val="25000"/>
                </a:prstClr>
              </a:solidFill>
              <a:effectLst/>
              <a:uLnTx/>
              <a:uFillTx/>
              <a:latin typeface="Arial"/>
              <a:ea typeface="FZShuTi" pitchFamily="2" charset="-122"/>
              <a:cs typeface="Arial" pitchFamily="34" charset="0"/>
            </a:endParaRPr>
          </a:p>
        </p:txBody>
      </p:sp>
      <p:sp>
        <p:nvSpPr>
          <p:cNvPr id="40" name="TextBox 39">
            <a:extLst>
              <a:ext uri="{FF2B5EF4-FFF2-40B4-BE49-F238E27FC236}">
                <a16:creationId xmlns:a16="http://schemas.microsoft.com/office/drawing/2014/main" id="{5BA4C82D-C4B7-4D07-8EC0-5A72945660D4}"/>
              </a:ext>
            </a:extLst>
          </p:cNvPr>
          <p:cNvSpPr txBox="1"/>
          <p:nvPr/>
        </p:nvSpPr>
        <p:spPr>
          <a:xfrm>
            <a:off x="1808717" y="1187818"/>
            <a:ext cx="63492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srgbClr val="4BACC6">
                    <a:lumMod val="75000"/>
                  </a:srgbClr>
                </a:solidFill>
                <a:effectLst/>
                <a:uLnTx/>
                <a:uFillTx/>
                <a:latin typeface="Arial"/>
                <a:ea typeface="FZShuTi" pitchFamily="2" charset="-122"/>
                <a:cs typeface="Arial" pitchFamily="34" charset="0"/>
              </a:rPr>
              <a:t>Regional connections, opportunities and linkages</a:t>
            </a:r>
          </a:p>
        </p:txBody>
      </p:sp>
      <p:sp>
        <p:nvSpPr>
          <p:cNvPr id="31" name="Rectangle 30">
            <a:extLst>
              <a:ext uri="{FF2B5EF4-FFF2-40B4-BE49-F238E27FC236}">
                <a16:creationId xmlns:a16="http://schemas.microsoft.com/office/drawing/2014/main" id="{4C83603F-9F74-6A93-C2A6-DC98B5C8D9FC}"/>
              </a:ext>
            </a:extLst>
          </p:cNvPr>
          <p:cNvSpPr/>
          <p:nvPr/>
        </p:nvSpPr>
        <p:spPr>
          <a:xfrm>
            <a:off x="0" y="6381750"/>
            <a:ext cx="12192000" cy="476250"/>
          </a:xfrm>
          <a:prstGeom prst="rect">
            <a:avLst/>
          </a:prstGeom>
          <a:solidFill>
            <a:srgbClr val="72D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17036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450C-F7E3-CC41-0BB9-695B098130B5}"/>
              </a:ext>
            </a:extLst>
          </p:cNvPr>
          <p:cNvSpPr>
            <a:spLocks noGrp="1"/>
          </p:cNvSpPr>
          <p:nvPr>
            <p:ph type="title"/>
          </p:nvPr>
        </p:nvSpPr>
        <p:spPr>
          <a:xfrm>
            <a:off x="520470" y="514002"/>
            <a:ext cx="11256198" cy="711200"/>
          </a:xfrm>
        </p:spPr>
        <p:txBody>
          <a:bodyPr>
            <a:noAutofit/>
          </a:bodyPr>
          <a:lstStyle/>
          <a:p>
            <a:r>
              <a:rPr lang="en-US" sz="4200" dirty="0">
                <a:solidFill>
                  <a:schemeClr val="accent2">
                    <a:lumMod val="50000"/>
                  </a:schemeClr>
                </a:solidFill>
              </a:rPr>
              <a:t>Thematic Areas covering the assessment of EGD</a:t>
            </a:r>
            <a:endParaRPr lang="en-SE" sz="4200" dirty="0">
              <a:solidFill>
                <a:schemeClr val="accent2">
                  <a:lumMod val="50000"/>
                </a:schemeClr>
              </a:solidFill>
            </a:endParaRPr>
          </a:p>
        </p:txBody>
      </p:sp>
      <p:pic>
        <p:nvPicPr>
          <p:cNvPr id="4" name="Picture 3" descr="A diagram of a key thematic areas&#10;&#10;Description automatically generated">
            <a:extLst>
              <a:ext uri="{FF2B5EF4-FFF2-40B4-BE49-F238E27FC236}">
                <a16:creationId xmlns:a16="http://schemas.microsoft.com/office/drawing/2014/main" id="{95DC6974-C0C8-38D8-33BF-9AB1AC5EF5A4}"/>
              </a:ext>
            </a:extLst>
          </p:cNvPr>
          <p:cNvPicPr>
            <a:picLocks noChangeAspect="1"/>
          </p:cNvPicPr>
          <p:nvPr/>
        </p:nvPicPr>
        <p:blipFill>
          <a:blip r:embed="rId3"/>
          <a:stretch>
            <a:fillRect/>
          </a:stretch>
        </p:blipFill>
        <p:spPr>
          <a:xfrm>
            <a:off x="3562140" y="1658946"/>
            <a:ext cx="4938765" cy="4947583"/>
          </a:xfrm>
          <a:prstGeom prst="rect">
            <a:avLst/>
          </a:prstGeom>
        </p:spPr>
      </p:pic>
    </p:spTree>
    <p:extLst>
      <p:ext uri="{BB962C8B-B14F-4D97-AF65-F5344CB8AC3E}">
        <p14:creationId xmlns:p14="http://schemas.microsoft.com/office/powerpoint/2010/main" val="350019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04800" y="244294"/>
            <a:ext cx="10695372" cy="724247"/>
          </a:xfrm>
          <a:prstGeom prst="rect">
            <a:avLst/>
          </a:prstGeom>
        </p:spPr>
        <p:txBody>
          <a:bodyPr/>
          <a:lstStyle/>
          <a:p>
            <a:pPr algn="l"/>
            <a:r>
              <a:rPr lang="en-US"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Key project deliverables</a:t>
            </a:r>
          </a:p>
        </p:txBody>
      </p:sp>
      <p:sp>
        <p:nvSpPr>
          <p:cNvPr id="450" name="Rectangle 449">
            <a:extLst>
              <a:ext uri="{FF2B5EF4-FFF2-40B4-BE49-F238E27FC236}">
                <a16:creationId xmlns:a16="http://schemas.microsoft.com/office/drawing/2014/main" id="{0A715859-F0BF-4003-95F4-759345DA9BCA}"/>
              </a:ext>
            </a:extLst>
          </p:cNvPr>
          <p:cNvSpPr/>
          <p:nvPr/>
        </p:nvSpPr>
        <p:spPr>
          <a:xfrm>
            <a:off x="8771077" y="611315"/>
            <a:ext cx="3157874" cy="1755730"/>
          </a:xfrm>
          <a:prstGeom prst="rect">
            <a:avLst/>
          </a:prstGeom>
          <a:solidFill>
            <a:schemeClr val="accent1"/>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endParaRPr kumimoji="0" lang="ko-KR" altLang="en-US" sz="1600" b="0" i="0" u="none" strike="noStrike" kern="1200" cap="none" spc="0" normalizeH="0" baseline="0" noProof="0">
              <a:ln>
                <a:noFill/>
              </a:ln>
              <a:solidFill>
                <a:schemeClr val="bg2"/>
              </a:solidFill>
              <a:effectLst/>
              <a:uLnTx/>
              <a:uFillTx/>
              <a:latin typeface="Arial"/>
            </a:endParaRPr>
          </a:p>
        </p:txBody>
      </p:sp>
      <p:sp>
        <p:nvSpPr>
          <p:cNvPr id="451" name="Rectangle 450">
            <a:extLst>
              <a:ext uri="{FF2B5EF4-FFF2-40B4-BE49-F238E27FC236}">
                <a16:creationId xmlns:a16="http://schemas.microsoft.com/office/drawing/2014/main" id="{6EC7A79B-A32C-4577-87BF-419AF541D4C6}"/>
              </a:ext>
            </a:extLst>
          </p:cNvPr>
          <p:cNvSpPr/>
          <p:nvPr/>
        </p:nvSpPr>
        <p:spPr>
          <a:xfrm>
            <a:off x="3631050" y="1999285"/>
            <a:ext cx="3898391" cy="3439489"/>
          </a:xfrm>
          <a:prstGeom prst="rect">
            <a:avLst/>
          </a:prstGeom>
          <a:solidFill>
            <a:schemeClr val="accent2"/>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53" name="Rectangle 452">
            <a:extLst>
              <a:ext uri="{FF2B5EF4-FFF2-40B4-BE49-F238E27FC236}">
                <a16:creationId xmlns:a16="http://schemas.microsoft.com/office/drawing/2014/main" id="{7E77EB07-5A12-461C-B908-88D975C70E57}"/>
              </a:ext>
            </a:extLst>
          </p:cNvPr>
          <p:cNvSpPr/>
          <p:nvPr/>
        </p:nvSpPr>
        <p:spPr>
          <a:xfrm>
            <a:off x="294472" y="2276926"/>
            <a:ext cx="2403534" cy="2927638"/>
          </a:xfrm>
          <a:prstGeom prst="rect">
            <a:avLst/>
          </a:prstGeom>
          <a:solidFill>
            <a:schemeClr val="accent4"/>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57" name="TextBox 456">
            <a:extLst>
              <a:ext uri="{FF2B5EF4-FFF2-40B4-BE49-F238E27FC236}">
                <a16:creationId xmlns:a16="http://schemas.microsoft.com/office/drawing/2014/main" id="{481FFABF-A933-48B0-BD0A-BDB4C89A1CCB}"/>
              </a:ext>
            </a:extLst>
          </p:cNvPr>
          <p:cNvSpPr txBox="1"/>
          <p:nvPr/>
        </p:nvSpPr>
        <p:spPr>
          <a:xfrm>
            <a:off x="3763931" y="3074946"/>
            <a:ext cx="3860134" cy="1754326"/>
          </a:xfrm>
          <a:prstGeom prst="rect">
            <a:avLst/>
          </a:prstGeom>
          <a:noFill/>
        </p:spPr>
        <p:txBody>
          <a:bodyPr wrap="square" rtlCol="0" anchor="ctr">
            <a:spAutoFit/>
          </a:bodyPr>
          <a:lstStyle/>
          <a:p>
            <a:pPr lvl="0">
              <a:defRPr/>
            </a:pPr>
            <a:r>
              <a:rPr lang="en-US" altLang="ko-KR" sz="3600" b="1" dirty="0">
                <a:solidFill>
                  <a:schemeClr val="bg1"/>
                </a:solidFill>
                <a:latin typeface="Calibri" panose="020F0502020204030204" pitchFamily="34" charset="0"/>
                <a:ea typeface="Calibri" panose="020F0502020204030204" pitchFamily="34" charset="0"/>
                <a:cs typeface="Calibri" panose="020F0502020204030204" pitchFamily="34" charset="0"/>
              </a:rPr>
              <a:t>Georgia's Climate Neutrality Roadmap 2050</a:t>
            </a:r>
          </a:p>
        </p:txBody>
      </p:sp>
      <p:sp>
        <p:nvSpPr>
          <p:cNvPr id="5" name="TextBox 4">
            <a:extLst>
              <a:ext uri="{FF2B5EF4-FFF2-40B4-BE49-F238E27FC236}">
                <a16:creationId xmlns:a16="http://schemas.microsoft.com/office/drawing/2014/main" id="{B85D9DCB-7AF8-288D-33B2-7372303F1A3F}"/>
              </a:ext>
            </a:extLst>
          </p:cNvPr>
          <p:cNvSpPr txBox="1"/>
          <p:nvPr/>
        </p:nvSpPr>
        <p:spPr>
          <a:xfrm>
            <a:off x="9801731" y="848100"/>
            <a:ext cx="2127220" cy="1015663"/>
          </a:xfrm>
          <a:prstGeom prst="rect">
            <a:avLst/>
          </a:prstGeom>
          <a:noFill/>
        </p:spPr>
        <p:txBody>
          <a:bodyPr wrap="square">
            <a:spAutoFit/>
          </a:bodyPr>
          <a:lstStyle/>
          <a:p>
            <a:r>
              <a:rPr lang="en-US" sz="2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Priority project proposal preparation</a:t>
            </a:r>
            <a:endParaRPr lang="en-SE" sz="200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0D604F-90E4-1DF6-4FA6-40B3F0CA3F35}"/>
              </a:ext>
            </a:extLst>
          </p:cNvPr>
          <p:cNvSpPr txBox="1"/>
          <p:nvPr/>
        </p:nvSpPr>
        <p:spPr>
          <a:xfrm>
            <a:off x="350531" y="3538627"/>
            <a:ext cx="2403533" cy="1200329"/>
          </a:xfrm>
          <a:prstGeom prst="rect">
            <a:avLst/>
          </a:prstGeom>
          <a:noFill/>
        </p:spPr>
        <p:txBody>
          <a:bodyPr wrap="square">
            <a:spAutoFit/>
          </a:bodyPr>
          <a:lstStyle/>
          <a:p>
            <a:r>
              <a:rPr lang="en-US" sz="2400" b="1">
                <a:solidFill>
                  <a:srgbClr val="FFFFFF"/>
                </a:solidFill>
                <a:effectLst/>
                <a:latin typeface="Calibri" panose="020F0502020204030204" pitchFamily="34" charset="0"/>
                <a:ea typeface="Calibri" panose="020F0502020204030204" pitchFamily="34" charset="0"/>
                <a:cs typeface="Calibri" panose="020F0502020204030204" pitchFamily="34" charset="0"/>
              </a:rPr>
              <a:t>Comprehensive Green Transition Assessment</a:t>
            </a:r>
            <a:endParaRPr lang="en-SE" sz="2400">
              <a:latin typeface="Calibri" panose="020F0502020204030204" pitchFamily="34" charset="0"/>
              <a:ea typeface="Calibri" panose="020F0502020204030204" pitchFamily="34" charset="0"/>
              <a:cs typeface="Calibri" panose="020F0502020204030204" pitchFamily="34" charset="0"/>
            </a:endParaRPr>
          </a:p>
        </p:txBody>
      </p:sp>
      <p:pic>
        <p:nvPicPr>
          <p:cNvPr id="9" name="Graphic 8" descr="Research with solid fill">
            <a:extLst>
              <a:ext uri="{FF2B5EF4-FFF2-40B4-BE49-F238E27FC236}">
                <a16:creationId xmlns:a16="http://schemas.microsoft.com/office/drawing/2014/main" id="{2742D508-0208-6D4D-76FC-80D7F9D773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434" y="2377606"/>
            <a:ext cx="1007081" cy="1007081"/>
          </a:xfrm>
          <a:prstGeom prst="rect">
            <a:avLst/>
          </a:prstGeom>
        </p:spPr>
      </p:pic>
      <p:pic>
        <p:nvPicPr>
          <p:cNvPr id="17" name="Graphic 16" descr="Playbook with solid fill">
            <a:extLst>
              <a:ext uri="{FF2B5EF4-FFF2-40B4-BE49-F238E27FC236}">
                <a16:creationId xmlns:a16="http://schemas.microsoft.com/office/drawing/2014/main" id="{1FAEC5EB-C355-3911-532E-E2EA8E244B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0046" y="2001375"/>
            <a:ext cx="1171575" cy="1171575"/>
          </a:xfrm>
          <a:prstGeom prst="rect">
            <a:avLst/>
          </a:prstGeom>
        </p:spPr>
      </p:pic>
      <p:pic>
        <p:nvPicPr>
          <p:cNvPr id="19" name="Graphic 18" descr="Checklist with solid fill">
            <a:extLst>
              <a:ext uri="{FF2B5EF4-FFF2-40B4-BE49-F238E27FC236}">
                <a16:creationId xmlns:a16="http://schemas.microsoft.com/office/drawing/2014/main" id="{E5E9559E-448B-F455-564B-17B088F596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12158" y="848100"/>
            <a:ext cx="914400" cy="914400"/>
          </a:xfrm>
          <a:prstGeom prst="rect">
            <a:avLst/>
          </a:prstGeom>
        </p:spPr>
      </p:pic>
      <p:sp>
        <p:nvSpPr>
          <p:cNvPr id="20" name="Rectangle 19">
            <a:extLst>
              <a:ext uri="{FF2B5EF4-FFF2-40B4-BE49-F238E27FC236}">
                <a16:creationId xmlns:a16="http://schemas.microsoft.com/office/drawing/2014/main" id="{8A212B5E-A1A8-892D-A4F3-31E42CB1036A}"/>
              </a:ext>
            </a:extLst>
          </p:cNvPr>
          <p:cNvSpPr/>
          <p:nvPr/>
        </p:nvSpPr>
        <p:spPr>
          <a:xfrm>
            <a:off x="8771077" y="2783690"/>
            <a:ext cx="3268222" cy="1755730"/>
          </a:xfrm>
          <a:prstGeom prst="rect">
            <a:avLst/>
          </a:prstGeom>
          <a:solidFill>
            <a:schemeClr val="accent5">
              <a:lumMod val="60000"/>
              <a:lumOff val="40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197CC4DD-544F-0A7F-AD2D-38ADE337CCE3}"/>
              </a:ext>
            </a:extLst>
          </p:cNvPr>
          <p:cNvSpPr txBox="1"/>
          <p:nvPr/>
        </p:nvSpPr>
        <p:spPr>
          <a:xfrm>
            <a:off x="9909711" y="2973683"/>
            <a:ext cx="2129588" cy="1015663"/>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ko-KR" sz="2000" b="1" i="0"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Capacity building and technical assistance </a:t>
            </a:r>
            <a:endParaRPr kumimoji="0" lang="ko-KR" altLang="en-US" sz="2000" b="1" i="0"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pic>
        <p:nvPicPr>
          <p:cNvPr id="23" name="Graphic 22" descr="Briefcase with solid fill">
            <a:extLst>
              <a:ext uri="{FF2B5EF4-FFF2-40B4-BE49-F238E27FC236}">
                <a16:creationId xmlns:a16="http://schemas.microsoft.com/office/drawing/2014/main" id="{DE7F6E7F-4367-4D5B-C92D-AC573CE81C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83194" y="3074946"/>
            <a:ext cx="914400" cy="914400"/>
          </a:xfrm>
          <a:prstGeom prst="rect">
            <a:avLst/>
          </a:prstGeom>
        </p:spPr>
      </p:pic>
      <p:sp>
        <p:nvSpPr>
          <p:cNvPr id="24" name="Rectangle 23">
            <a:extLst>
              <a:ext uri="{FF2B5EF4-FFF2-40B4-BE49-F238E27FC236}">
                <a16:creationId xmlns:a16="http://schemas.microsoft.com/office/drawing/2014/main" id="{A265D3BD-9B12-7C64-59FE-8D764FA6C6CD}"/>
              </a:ext>
            </a:extLst>
          </p:cNvPr>
          <p:cNvSpPr/>
          <p:nvPr/>
        </p:nvSpPr>
        <p:spPr>
          <a:xfrm>
            <a:off x="8775465" y="4888291"/>
            <a:ext cx="3268222" cy="1755730"/>
          </a:xfrm>
          <a:prstGeom prst="rect">
            <a:avLst/>
          </a:prstGeom>
          <a:solidFill>
            <a:schemeClr val="accent6">
              <a:lumMod val="60000"/>
              <a:lumOff val="40000"/>
            </a:schemeClr>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a:extLst>
              <a:ext uri="{FF2B5EF4-FFF2-40B4-BE49-F238E27FC236}">
                <a16:creationId xmlns:a16="http://schemas.microsoft.com/office/drawing/2014/main" id="{A3ABDC47-B653-477A-297E-C20DC396B813}"/>
              </a:ext>
            </a:extLst>
          </p:cNvPr>
          <p:cNvSpPr txBox="1"/>
          <p:nvPr/>
        </p:nvSpPr>
        <p:spPr>
          <a:xfrm>
            <a:off x="9998527" y="4876748"/>
            <a:ext cx="1825692" cy="1323439"/>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ko-KR" sz="2000" b="1">
                <a:solidFill>
                  <a:schemeClr val="bg1"/>
                </a:solidFill>
                <a:latin typeface="Calibri" panose="020F0502020204030204" pitchFamily="34" charset="0"/>
                <a:ea typeface="Calibri" panose="020F0502020204030204" pitchFamily="34" charset="0"/>
                <a:cs typeface="Calibri" panose="020F0502020204030204" pitchFamily="34" charset="0"/>
              </a:rPr>
              <a:t>Voluntary regional or national Declaration</a:t>
            </a:r>
            <a:endParaRPr kumimoji="0" lang="ko-KR" altLang="en-US" sz="2000" b="1" i="0"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pic>
        <p:nvPicPr>
          <p:cNvPr id="27" name="Graphic 26" descr="Handshake with solid fill">
            <a:extLst>
              <a:ext uri="{FF2B5EF4-FFF2-40B4-BE49-F238E27FC236}">
                <a16:creationId xmlns:a16="http://schemas.microsoft.com/office/drawing/2014/main" id="{A0371A46-302D-7DB3-B8AD-53F844C4C6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69692" y="5164581"/>
            <a:ext cx="914400" cy="914400"/>
          </a:xfrm>
          <a:prstGeom prst="rect">
            <a:avLst/>
          </a:prstGeom>
        </p:spPr>
      </p:pic>
      <p:sp>
        <p:nvSpPr>
          <p:cNvPr id="31" name="TextBox 30">
            <a:extLst>
              <a:ext uri="{FF2B5EF4-FFF2-40B4-BE49-F238E27FC236}">
                <a16:creationId xmlns:a16="http://schemas.microsoft.com/office/drawing/2014/main" id="{D995C7E4-59B9-6169-DECE-089E61307E69}"/>
              </a:ext>
            </a:extLst>
          </p:cNvPr>
          <p:cNvSpPr txBox="1"/>
          <p:nvPr/>
        </p:nvSpPr>
        <p:spPr>
          <a:xfrm>
            <a:off x="990521" y="4892896"/>
            <a:ext cx="1967652" cy="307777"/>
          </a:xfrm>
          <a:prstGeom prst="rect">
            <a:avLst/>
          </a:prstGeom>
          <a:noFill/>
        </p:spPr>
        <p:txBody>
          <a:bodyPr wrap="square">
            <a:spAutoFit/>
          </a:bodyPr>
          <a:lstStyle/>
          <a:p>
            <a:r>
              <a:rPr lang="en-GB" sz="1400" b="1" i="1">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Sep 2023 – Jun 2024</a:t>
            </a:r>
            <a:endParaRPr lang="en-GB" sz="1400" b="1" i="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83E7D9F7-A60E-672F-016F-48DCA46FB376}"/>
              </a:ext>
            </a:extLst>
          </p:cNvPr>
          <p:cNvSpPr txBox="1"/>
          <p:nvPr/>
        </p:nvSpPr>
        <p:spPr>
          <a:xfrm>
            <a:off x="5783397" y="5010150"/>
            <a:ext cx="1967652" cy="307777"/>
          </a:xfrm>
          <a:prstGeom prst="rect">
            <a:avLst/>
          </a:prstGeom>
          <a:noFill/>
        </p:spPr>
        <p:txBody>
          <a:bodyPr wrap="square">
            <a:spAutoFit/>
          </a:bodyPr>
          <a:lstStyle/>
          <a:p>
            <a:r>
              <a:rPr lang="en-GB" sz="1400" b="1" i="1">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Jul 2024 – Jun 2025</a:t>
            </a:r>
            <a:endParaRPr lang="en-GB" sz="1400" b="1" i="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9B6A3EC8-168D-52E2-CB72-8A41D8AAAE6B}"/>
              </a:ext>
            </a:extLst>
          </p:cNvPr>
          <p:cNvSpPr txBox="1"/>
          <p:nvPr/>
        </p:nvSpPr>
        <p:spPr>
          <a:xfrm>
            <a:off x="10224348" y="2058745"/>
            <a:ext cx="1967652" cy="307777"/>
          </a:xfrm>
          <a:prstGeom prst="rect">
            <a:avLst/>
          </a:prstGeom>
          <a:noFill/>
        </p:spPr>
        <p:txBody>
          <a:bodyPr wrap="square">
            <a:spAutoFit/>
          </a:bodyPr>
          <a:lstStyle/>
          <a:p>
            <a:r>
              <a:rPr lang="en-GB" sz="1400" b="1" i="1">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Jul 2025 – Mar 2026</a:t>
            </a:r>
            <a:endParaRPr lang="en-GB" sz="1400" b="1" i="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E4F5397D-A4CF-788A-B2DF-6720DF0FE111}"/>
              </a:ext>
            </a:extLst>
          </p:cNvPr>
          <p:cNvSpPr txBox="1"/>
          <p:nvPr/>
        </p:nvSpPr>
        <p:spPr>
          <a:xfrm>
            <a:off x="10350014" y="4221428"/>
            <a:ext cx="1967652" cy="307777"/>
          </a:xfrm>
          <a:prstGeom prst="rect">
            <a:avLst/>
          </a:prstGeom>
          <a:noFill/>
        </p:spPr>
        <p:txBody>
          <a:bodyPr wrap="square">
            <a:spAutoFit/>
          </a:bodyPr>
          <a:lstStyle/>
          <a:p>
            <a:r>
              <a:rPr lang="en-GB" sz="1400" b="1" i="1">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Jul 2025 – Mar 2026</a:t>
            </a:r>
            <a:endParaRPr lang="en-GB" sz="1400" b="1" i="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6B7E86C4-FEDC-F4D7-EB6F-7063D5E4AAA1}"/>
              </a:ext>
            </a:extLst>
          </p:cNvPr>
          <p:cNvSpPr txBox="1"/>
          <p:nvPr/>
        </p:nvSpPr>
        <p:spPr>
          <a:xfrm>
            <a:off x="10417495" y="6308772"/>
            <a:ext cx="1967652" cy="307777"/>
          </a:xfrm>
          <a:prstGeom prst="rect">
            <a:avLst/>
          </a:prstGeom>
          <a:noFill/>
        </p:spPr>
        <p:txBody>
          <a:bodyPr wrap="square">
            <a:spAutoFit/>
          </a:bodyPr>
          <a:lstStyle/>
          <a:p>
            <a:r>
              <a:rPr lang="en-GB" sz="1400" b="1" i="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Jul 2025 – Mar 2026</a:t>
            </a:r>
            <a:endParaRPr lang="en-GB" sz="1400" b="1"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8" name="Straight Arrow Connector 37">
            <a:extLst>
              <a:ext uri="{FF2B5EF4-FFF2-40B4-BE49-F238E27FC236}">
                <a16:creationId xmlns:a16="http://schemas.microsoft.com/office/drawing/2014/main" id="{5E8BC5F0-C295-67F4-5FF6-3CF882A29C25}"/>
              </a:ext>
            </a:extLst>
          </p:cNvPr>
          <p:cNvCxnSpPr>
            <a:cxnSpLocks/>
          </p:cNvCxnSpPr>
          <p:nvPr/>
        </p:nvCxnSpPr>
        <p:spPr>
          <a:xfrm>
            <a:off x="2848380" y="3719030"/>
            <a:ext cx="589764" cy="0"/>
          </a:xfrm>
          <a:prstGeom prst="straightConnector1">
            <a:avLst/>
          </a:prstGeom>
          <a:ln w="7620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1B2C4BA-5EFC-5048-9C75-2235A3D9E223}"/>
              </a:ext>
            </a:extLst>
          </p:cNvPr>
          <p:cNvCxnSpPr>
            <a:cxnSpLocks/>
          </p:cNvCxnSpPr>
          <p:nvPr/>
        </p:nvCxnSpPr>
        <p:spPr>
          <a:xfrm flipV="1">
            <a:off x="7751049" y="1762500"/>
            <a:ext cx="835167" cy="1776127"/>
          </a:xfrm>
          <a:prstGeom prst="straightConnector1">
            <a:avLst/>
          </a:prstGeom>
          <a:ln w="7620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73C2E48-1F1E-DBE3-2E92-E36AC1922D0E}"/>
              </a:ext>
            </a:extLst>
          </p:cNvPr>
          <p:cNvCxnSpPr>
            <a:cxnSpLocks/>
          </p:cNvCxnSpPr>
          <p:nvPr/>
        </p:nvCxnSpPr>
        <p:spPr>
          <a:xfrm>
            <a:off x="7734869" y="3538627"/>
            <a:ext cx="851347" cy="0"/>
          </a:xfrm>
          <a:prstGeom prst="straightConnector1">
            <a:avLst/>
          </a:prstGeom>
          <a:ln w="7620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5B94109-4835-4DB0-772B-37805324D56B}"/>
              </a:ext>
            </a:extLst>
          </p:cNvPr>
          <p:cNvCxnSpPr>
            <a:cxnSpLocks/>
          </p:cNvCxnSpPr>
          <p:nvPr/>
        </p:nvCxnSpPr>
        <p:spPr>
          <a:xfrm>
            <a:off x="7751049" y="3538627"/>
            <a:ext cx="835167" cy="1966061"/>
          </a:xfrm>
          <a:prstGeom prst="straightConnector1">
            <a:avLst/>
          </a:prstGeom>
          <a:ln w="76200">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01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animBg="1"/>
      <p:bldP spid="451" grpId="0" animBg="1"/>
      <p:bldP spid="453" grpId="0" animBg="1"/>
      <p:bldP spid="457" grpId="0"/>
      <p:bldP spid="5" grpId="0"/>
      <p:bldP spid="6" grpId="0"/>
      <p:bldP spid="20" grpId="0" animBg="1"/>
      <p:bldP spid="21" grpId="0"/>
      <p:bldP spid="24" grpId="0" animBg="1"/>
      <p:bldP spid="25" grpId="0"/>
      <p:bldP spid="31" grpId="0"/>
      <p:bldP spid="32" grpId="0"/>
      <p:bldP spid="33" grpId="0"/>
      <p:bldP spid="34"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4D7DCA-C575-4E7C-CBDB-212CD60FF8A7}"/>
              </a:ext>
            </a:extLst>
          </p:cNvPr>
          <p:cNvSpPr>
            <a:spLocks noGrp="1" noRot="1" noMove="1" noResize="1" noEditPoints="1" noAdjustHandles="1" noChangeArrowheads="1" noChangeShapeType="1"/>
          </p:cNvSpPr>
          <p:nvPr/>
        </p:nvSpPr>
        <p:spPr>
          <a:xfrm>
            <a:off x="-182879" y="0"/>
            <a:ext cx="12374880" cy="7004304"/>
          </a:xfrm>
          <a:prstGeom prst="rect">
            <a:avLst/>
          </a:prstGeom>
          <a:solidFill>
            <a:schemeClr val="accent4"/>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1A4246DF-FC87-F8DE-DC63-BD88BA53E578}"/>
              </a:ext>
            </a:extLst>
          </p:cNvPr>
          <p:cNvSpPr txBox="1"/>
          <p:nvPr/>
        </p:nvSpPr>
        <p:spPr>
          <a:xfrm>
            <a:off x="1522834" y="564583"/>
            <a:ext cx="1013827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Comprehensive Green Transition Assessment</a:t>
            </a:r>
            <a:endParaRPr kumimoji="0" lang="en-SE"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Research with solid fill">
            <a:extLst>
              <a:ext uri="{FF2B5EF4-FFF2-40B4-BE49-F238E27FC236}">
                <a16:creationId xmlns:a16="http://schemas.microsoft.com/office/drawing/2014/main" id="{C2A897D9-AF7D-376A-C667-1866E45E1D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237" y="380126"/>
            <a:ext cx="1158598" cy="1158598"/>
          </a:xfrm>
          <a:prstGeom prst="rect">
            <a:avLst/>
          </a:prstGeom>
        </p:spPr>
      </p:pic>
      <p:sp>
        <p:nvSpPr>
          <p:cNvPr id="5" name="TextBox 4">
            <a:extLst>
              <a:ext uri="{FF2B5EF4-FFF2-40B4-BE49-F238E27FC236}">
                <a16:creationId xmlns:a16="http://schemas.microsoft.com/office/drawing/2014/main" id="{F0D06D95-5BDB-E3B7-5777-8FEE5C00798B}"/>
              </a:ext>
            </a:extLst>
          </p:cNvPr>
          <p:cNvSpPr txBox="1"/>
          <p:nvPr/>
        </p:nvSpPr>
        <p:spPr>
          <a:xfrm>
            <a:off x="10301110" y="6696527"/>
            <a:ext cx="19676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Sep 2023 – Jun 2024</a:t>
            </a:r>
          </a:p>
        </p:txBody>
      </p:sp>
      <p:sp>
        <p:nvSpPr>
          <p:cNvPr id="15" name="Rectangle 14">
            <a:extLst>
              <a:ext uri="{FF2B5EF4-FFF2-40B4-BE49-F238E27FC236}">
                <a16:creationId xmlns:a16="http://schemas.microsoft.com/office/drawing/2014/main" id="{920C83DA-F7F0-E5E5-4CD9-72C01F6A485B}"/>
              </a:ext>
            </a:extLst>
          </p:cNvPr>
          <p:cNvSpPr/>
          <p:nvPr/>
        </p:nvSpPr>
        <p:spPr>
          <a:xfrm>
            <a:off x="364236" y="1553306"/>
            <a:ext cx="3403091" cy="846125"/>
          </a:xfrm>
          <a:prstGeom prst="rect">
            <a:avLst/>
          </a:prstGeom>
          <a:solidFill>
            <a:srgbClr val="00D19A"/>
          </a:solidFill>
          <a:ln w="12700" cap="flat" cmpd="sng" algn="ctr">
            <a:solidFill>
              <a:srgbClr val="FFFFFF">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2D38BF6-80D6-2E6F-9ACC-D76EDCEC4D84}"/>
              </a:ext>
            </a:extLst>
          </p:cNvPr>
          <p:cNvSpPr/>
          <p:nvPr/>
        </p:nvSpPr>
        <p:spPr>
          <a:xfrm>
            <a:off x="359778" y="2399431"/>
            <a:ext cx="3403091" cy="4165960"/>
          </a:xfrm>
          <a:prstGeom prst="rect">
            <a:avLst/>
          </a:prstGeom>
          <a:noFill/>
          <a:ln w="12700" cap="flat" cmpd="sng" algn="ctr">
            <a:solidFill>
              <a:srgbClr val="FFFFFF">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F2597B6-C2D2-209C-B83F-2B59D35D86CC}"/>
              </a:ext>
            </a:extLst>
          </p:cNvPr>
          <p:cNvSpPr txBox="1"/>
          <p:nvPr/>
        </p:nvSpPr>
        <p:spPr>
          <a:xfrm>
            <a:off x="686814" y="1702095"/>
            <a:ext cx="2616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263238"/>
                </a:solidFill>
                <a:effectLst/>
                <a:uLnTx/>
                <a:uFillTx/>
                <a:latin typeface="Calibri" panose="020F0502020204030204"/>
                <a:cs typeface="+mn-cs"/>
              </a:rPr>
              <a:t>Objectives</a:t>
            </a:r>
            <a:endParaRPr kumimoji="0" lang="en-SE" sz="2800" b="1" i="0" u="none" strike="noStrike" kern="1200" cap="none" spc="0" normalizeH="0" baseline="0" noProof="0" dirty="0">
              <a:ln>
                <a:noFill/>
              </a:ln>
              <a:solidFill>
                <a:srgbClr val="263238"/>
              </a:solidFill>
              <a:effectLst/>
              <a:uLnTx/>
              <a:uFillTx/>
              <a:latin typeface="Calibri" panose="020F0502020204030204"/>
              <a:cs typeface="+mn-cs"/>
            </a:endParaRPr>
          </a:p>
        </p:txBody>
      </p:sp>
      <p:sp>
        <p:nvSpPr>
          <p:cNvPr id="18" name="Rectangle 17">
            <a:extLst>
              <a:ext uri="{FF2B5EF4-FFF2-40B4-BE49-F238E27FC236}">
                <a16:creationId xmlns:a16="http://schemas.microsoft.com/office/drawing/2014/main" id="{E78221C3-DAA4-A1E1-B02B-48320D8C56A7}"/>
              </a:ext>
            </a:extLst>
          </p:cNvPr>
          <p:cNvSpPr/>
          <p:nvPr/>
        </p:nvSpPr>
        <p:spPr>
          <a:xfrm>
            <a:off x="8119872" y="1538724"/>
            <a:ext cx="3866641" cy="875292"/>
          </a:xfrm>
          <a:prstGeom prst="rect">
            <a:avLst/>
          </a:prstGeom>
          <a:solidFill>
            <a:srgbClr val="00D19A"/>
          </a:solidFill>
          <a:ln w="12700" cap="flat" cmpd="sng" algn="ctr">
            <a:solidFill>
              <a:srgbClr val="FFFFFF">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53E1E35-3A24-1FD4-24FE-F5737A85A6D3}"/>
              </a:ext>
            </a:extLst>
          </p:cNvPr>
          <p:cNvSpPr txBox="1"/>
          <p:nvPr/>
        </p:nvSpPr>
        <p:spPr>
          <a:xfrm>
            <a:off x="8637043" y="1653204"/>
            <a:ext cx="2616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263238"/>
                </a:solidFill>
                <a:effectLst/>
                <a:uLnTx/>
                <a:uFillTx/>
                <a:latin typeface="Calibri" panose="020F0502020204030204"/>
                <a:cs typeface="+mn-cs"/>
              </a:rPr>
              <a:t>Outputs</a:t>
            </a:r>
            <a:endParaRPr kumimoji="0" lang="en-SE" sz="2800" b="1" i="0" u="none" strike="noStrike" kern="1200" cap="none" spc="0" normalizeH="0" baseline="0" noProof="0" dirty="0">
              <a:ln>
                <a:noFill/>
              </a:ln>
              <a:solidFill>
                <a:srgbClr val="263238"/>
              </a:solidFill>
              <a:effectLst/>
              <a:uLnTx/>
              <a:uFillTx/>
              <a:latin typeface="Calibri" panose="020F0502020204030204"/>
              <a:cs typeface="+mn-cs"/>
            </a:endParaRPr>
          </a:p>
        </p:txBody>
      </p:sp>
      <p:sp>
        <p:nvSpPr>
          <p:cNvPr id="20" name="Rectangle 19">
            <a:extLst>
              <a:ext uri="{FF2B5EF4-FFF2-40B4-BE49-F238E27FC236}">
                <a16:creationId xmlns:a16="http://schemas.microsoft.com/office/drawing/2014/main" id="{27E82570-12E0-C2A1-8EDB-EB88DE0D8728}"/>
              </a:ext>
            </a:extLst>
          </p:cNvPr>
          <p:cNvSpPr/>
          <p:nvPr/>
        </p:nvSpPr>
        <p:spPr>
          <a:xfrm>
            <a:off x="4172707" y="1553306"/>
            <a:ext cx="3741677" cy="860710"/>
          </a:xfrm>
          <a:prstGeom prst="rect">
            <a:avLst/>
          </a:prstGeom>
          <a:solidFill>
            <a:srgbClr val="00D19A"/>
          </a:solidFill>
          <a:ln w="12700" cap="flat" cmpd="sng" algn="ctr">
            <a:solidFill>
              <a:srgbClr val="FFFFFF">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F298259-9EB8-A965-6C36-1B77C268A33A}"/>
              </a:ext>
            </a:extLst>
          </p:cNvPr>
          <p:cNvSpPr/>
          <p:nvPr/>
        </p:nvSpPr>
        <p:spPr>
          <a:xfrm>
            <a:off x="4172706" y="2416840"/>
            <a:ext cx="3735576" cy="4098630"/>
          </a:xfrm>
          <a:prstGeom prst="rect">
            <a:avLst/>
          </a:prstGeom>
          <a:noFill/>
          <a:ln w="12700" cap="flat" cmpd="sng" algn="ctr">
            <a:solidFill>
              <a:srgbClr val="FFFFFF">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CABE6C8-C9A6-1569-11F1-4419B45C2903}"/>
              </a:ext>
            </a:extLst>
          </p:cNvPr>
          <p:cNvSpPr txBox="1"/>
          <p:nvPr/>
        </p:nvSpPr>
        <p:spPr>
          <a:xfrm>
            <a:off x="4219446" y="1653203"/>
            <a:ext cx="37416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263238"/>
                </a:solidFill>
                <a:effectLst/>
                <a:uLnTx/>
                <a:uFillTx/>
                <a:latin typeface="Calibri" panose="020F0502020204030204"/>
                <a:cs typeface="+mn-cs"/>
              </a:rPr>
              <a:t>Scope</a:t>
            </a:r>
            <a:endParaRPr kumimoji="0" lang="en-SE" sz="2800" b="1" i="0" u="none" strike="noStrike" kern="1200" cap="none" spc="0" normalizeH="0" baseline="0" noProof="0" dirty="0">
              <a:ln>
                <a:noFill/>
              </a:ln>
              <a:solidFill>
                <a:srgbClr val="263238"/>
              </a:solidFill>
              <a:effectLst/>
              <a:uLnTx/>
              <a:uFillTx/>
              <a:latin typeface="Calibri" panose="020F0502020204030204"/>
              <a:cs typeface="+mn-cs"/>
            </a:endParaRPr>
          </a:p>
        </p:txBody>
      </p:sp>
      <p:sp>
        <p:nvSpPr>
          <p:cNvPr id="23" name="TextBox 22">
            <a:extLst>
              <a:ext uri="{FF2B5EF4-FFF2-40B4-BE49-F238E27FC236}">
                <a16:creationId xmlns:a16="http://schemas.microsoft.com/office/drawing/2014/main" id="{A76AD066-959B-1CD0-3BAC-ED72FC9C8365}"/>
              </a:ext>
            </a:extLst>
          </p:cNvPr>
          <p:cNvSpPr txBox="1"/>
          <p:nvPr/>
        </p:nvSpPr>
        <p:spPr>
          <a:xfrm>
            <a:off x="8193463" y="2545152"/>
            <a:ext cx="3779778" cy="317009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Georgia's National CGTA Report (Priorities and focus)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8 Thematic CGTA reports (including cross-sectoral themes)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 4 cross-cutting reports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263238"/>
                </a:solidFill>
                <a:latin typeface="Calibri" panose="020F0502020204030204" pitchFamily="34" charset="0"/>
                <a:ea typeface="Calibri" panose="020F0502020204030204" pitchFamily="34" charset="0"/>
                <a:cs typeface="Calibri" panose="020F0502020204030204" pitchFamily="34" charset="0"/>
              </a:rPr>
              <a:t>1 Regional CGTA report</a:t>
            </a:r>
            <a:endParaRPr kumimoji="0" lang="en-GB" sz="20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5B0478C3-5665-3E3E-ED8E-B9433F7D1497}"/>
              </a:ext>
            </a:extLst>
          </p:cNvPr>
          <p:cNvSpPr txBox="1"/>
          <p:nvPr/>
        </p:nvSpPr>
        <p:spPr>
          <a:xfrm>
            <a:off x="359778" y="2700304"/>
            <a:ext cx="3508133" cy="39703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provide a comprehensive green transition gap analysis and thematic (sectoral)/ national recommendations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provide the project team with the necessary information, data, and knowledge in order to conduct Roadmap preparations</a:t>
            </a:r>
            <a:endParaRPr kumimoji="0" lang="en-SE" sz="2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1E492614-B8CE-E250-A605-A63947DF6C90}"/>
              </a:ext>
            </a:extLst>
          </p:cNvPr>
          <p:cNvSpPr txBox="1"/>
          <p:nvPr/>
        </p:nvSpPr>
        <p:spPr>
          <a:xfrm>
            <a:off x="4219446" y="2399431"/>
            <a:ext cx="3860542" cy="427809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Key indicators and trend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Thematic area stakeholder mapping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Governance gap analysis: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Legal, Policy, Institutions, HR and capacity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Smart Policy mix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Current and upcoming EU obligations (AA/pre-accession/accession)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Alignment with EU Green Deal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Crosscutting areas: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Transitional Finances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Digitalization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rPr>
              <a:t>Social impacts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263238"/>
                </a:solidFill>
                <a:latin typeface="Calibri" panose="020F0502020204030204" pitchFamily="34" charset="0"/>
                <a:ea typeface="Calibri" panose="020F0502020204030204" pitchFamily="34" charset="0"/>
                <a:cs typeface="Calibri" panose="020F0502020204030204" pitchFamily="34" charset="0"/>
              </a:rPr>
              <a:t>R&amp;D and innovation</a:t>
            </a:r>
          </a:p>
          <a:p>
            <a:pPr marL="285750" indent="-285750">
              <a:buFont typeface="Arial" panose="020B0604020202020204" pitchFamily="34" charset="0"/>
              <a:buChar char="•"/>
              <a:defRPr/>
            </a:pPr>
            <a:r>
              <a:rPr lang="en-US" sz="1600" dirty="0">
                <a:solidFill>
                  <a:srgbClr val="263238"/>
                </a:solidFill>
                <a:latin typeface="Calibri" panose="020F0502020204030204" pitchFamily="34" charset="0"/>
                <a:ea typeface="Calibri" panose="020F0502020204030204" pitchFamily="34" charset="0"/>
                <a:cs typeface="Calibri" panose="020F0502020204030204" pitchFamily="34" charset="0"/>
              </a:rPr>
              <a:t>Climate neutrality modelling</a:t>
            </a:r>
          </a:p>
          <a:p>
            <a:pPr marL="285750" indent="-285750">
              <a:buFont typeface="Arial" panose="020B0604020202020204" pitchFamily="34" charset="0"/>
              <a:buChar char="•"/>
              <a:defRPr/>
            </a:pPr>
            <a:r>
              <a:rPr lang="en-US" sz="1600" dirty="0">
                <a:solidFill>
                  <a:srgbClr val="263238"/>
                </a:solidFill>
                <a:latin typeface="Calibri" panose="020F0502020204030204" pitchFamily="34" charset="0"/>
                <a:ea typeface="Calibri" panose="020F0502020204030204" pitchFamily="34" charset="0"/>
                <a:cs typeface="Calibri" panose="020F0502020204030204" pitchFamily="34" charset="0"/>
              </a:rPr>
              <a:t>Public perception study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323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071ABD64-54EF-B4F2-7E90-607435864E1C}"/>
              </a:ext>
            </a:extLst>
          </p:cNvPr>
          <p:cNvSpPr/>
          <p:nvPr/>
        </p:nvSpPr>
        <p:spPr>
          <a:xfrm>
            <a:off x="8119871" y="2416350"/>
            <a:ext cx="3860541" cy="4149041"/>
          </a:xfrm>
          <a:prstGeom prst="rect">
            <a:avLst/>
          </a:prstGeom>
          <a:noFill/>
          <a:ln w="12700" cap="flat" cmpd="sng" algn="ctr">
            <a:solidFill>
              <a:srgbClr val="FFFFFF">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98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I Theme">
  <a:themeElements>
    <a:clrScheme name="Custom 1">
      <a:dk1>
        <a:srgbClr val="263238"/>
      </a:dk1>
      <a:lt1>
        <a:srgbClr val="FFFFFF"/>
      </a:lt1>
      <a:dk2>
        <a:srgbClr val="00D19A"/>
      </a:dk2>
      <a:lt2>
        <a:srgbClr val="EBF0F7"/>
      </a:lt2>
      <a:accent1>
        <a:srgbClr val="FF5A59"/>
      </a:accent1>
      <a:accent2>
        <a:srgbClr val="5EDDDE"/>
      </a:accent2>
      <a:accent3>
        <a:srgbClr val="AFA9FF"/>
      </a:accent3>
      <a:accent4>
        <a:srgbClr val="FFDC0F"/>
      </a:accent4>
      <a:accent5>
        <a:srgbClr val="8CFDC4"/>
      </a:accent5>
      <a:accent6>
        <a:srgbClr val="BACED6"/>
      </a:accent6>
      <a:hlink>
        <a:srgbClr val="0432FF"/>
      </a:hlink>
      <a:folHlink>
        <a:srgbClr val="004D3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I-Slide-Deck-Template_calibri_final_widescreen.potx" id="{B255201B-171E-447F-A6AC-8975CD6DE310}" vid="{FCD8D3B4-1CAB-4CF1-8368-1E8B0FA660C3}"/>
    </a:ext>
  </a:ext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fa8945-aa93-4cd2-a998-4aa50f8d9a21">
      <Terms xmlns="http://schemas.microsoft.com/office/infopath/2007/PartnerControls"/>
    </lcf76f155ced4ddcb4097134ff3c332f>
    <SharedWithUsers xmlns="a471bf3e-ba1e-4610-b626-22f8fd2d9fb8">
      <UserInfo>
        <DisplayName>Judith Gerhalter</DisplayName>
        <AccountId>22</AccountId>
        <AccountType/>
      </UserInfo>
    </SharedWithUsers>
    <TaxCatchAll xmlns="a471bf3e-ba1e-4610-b626-22f8fd2d9f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7243790D0A6B4797273364CE138438" ma:contentTypeVersion="15" ma:contentTypeDescription="Create a new document." ma:contentTypeScope="" ma:versionID="5312a5d10024192fd37951c5ab5e39df">
  <xsd:schema xmlns:xsd="http://www.w3.org/2001/XMLSchema" xmlns:xs="http://www.w3.org/2001/XMLSchema" xmlns:p="http://schemas.microsoft.com/office/2006/metadata/properties" xmlns:ns2="cbfa8945-aa93-4cd2-a998-4aa50f8d9a21" xmlns:ns3="a471bf3e-ba1e-4610-b626-22f8fd2d9fb8" targetNamespace="http://schemas.microsoft.com/office/2006/metadata/properties" ma:root="true" ma:fieldsID="998177e0331205f0924195f46e3ea7b9" ns2:_="" ns3:_="">
    <xsd:import namespace="cbfa8945-aa93-4cd2-a998-4aa50f8d9a21"/>
    <xsd:import namespace="a471bf3e-ba1e-4610-b626-22f8fd2d9f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a8945-aa93-4cd2-a998-4aa50f8d9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c5b9f97-a3a9-4673-b973-1f963bf50aa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71bf3e-ba1e-4610-b626-22f8fd2d9fb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d9ea69b-8ab5-495d-860c-eebbec7796ec}" ma:internalName="TaxCatchAll" ma:showField="CatchAllData" ma:web="a471bf3e-ba1e-4610-b626-22f8fd2d9f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55A417-0FAB-4A77-95F2-6139392E7DDB}">
  <ds:schemaRefs>
    <ds:schemaRef ds:uri="http://schemas.microsoft.com/sharepoint/v3/contenttype/forms"/>
  </ds:schemaRefs>
</ds:datastoreItem>
</file>

<file path=customXml/itemProps2.xml><?xml version="1.0" encoding="utf-8"?>
<ds:datastoreItem xmlns:ds="http://schemas.openxmlformats.org/officeDocument/2006/customXml" ds:itemID="{9AEA2165-01E4-4A17-8747-BD0095042DE9}">
  <ds:schemaRefs>
    <ds:schemaRef ds:uri="20003168-c6ea-4f4f-bea4-1858137f64d0"/>
    <ds:schemaRef ds:uri="7422aea7-239a-4f83-aa20-2e1801ef70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bfa8945-aa93-4cd2-a998-4aa50f8d9a21"/>
    <ds:schemaRef ds:uri="a471bf3e-ba1e-4610-b626-22f8fd2d9fb8"/>
  </ds:schemaRefs>
</ds:datastoreItem>
</file>

<file path=customXml/itemProps3.xml><?xml version="1.0" encoding="utf-8"?>
<ds:datastoreItem xmlns:ds="http://schemas.openxmlformats.org/officeDocument/2006/customXml" ds:itemID="{D3E2C690-FAF1-4EEA-8AA1-88C60876B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a8945-aa93-4cd2-a998-4aa50f8d9a21"/>
    <ds:schemaRef ds:uri="a471bf3e-ba1e-4610-b626-22f8fd2d9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4032</TotalTime>
  <Words>607</Words>
  <Application>Microsoft Office PowerPoint</Application>
  <PresentationFormat>Widescreen</PresentationFormat>
  <Paragraphs>92</Paragraphs>
  <Slides>10</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Calibri</vt:lpstr>
      <vt:lpstr>SEI Theme</vt:lpstr>
      <vt:lpstr>Contents Slide Master</vt:lpstr>
      <vt:lpstr>1_Contents Slide Master</vt:lpstr>
      <vt:lpstr>PowerPoint Presentation</vt:lpstr>
      <vt:lpstr>PowerPoint Presentation</vt:lpstr>
      <vt:lpstr>SEI centers: Grounded in Context</vt:lpstr>
      <vt:lpstr>PowerPoint Presentation</vt:lpstr>
      <vt:lpstr>The GA GUMA project objectives</vt:lpstr>
      <vt:lpstr>PowerPoint Presentation</vt:lpstr>
      <vt:lpstr>Thematic Areas covering the assessment of EGD</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transition in Eastern Partnership countries of Armenia, Georgia, Moldova, and Ukraine  introduction</dc:title>
  <dc:creator>Bernardas Padegimas</dc:creator>
  <cp:lastModifiedBy>Bernardas Padegimas</cp:lastModifiedBy>
  <cp:revision>4</cp:revision>
  <cp:lastPrinted>2020-12-14T14:31:57Z</cp:lastPrinted>
  <dcterms:created xsi:type="dcterms:W3CDTF">2020-12-13T20:31:54Z</dcterms:created>
  <dcterms:modified xsi:type="dcterms:W3CDTF">2023-11-06T23:06:12Z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ContentTypeId">
    <vt:lpwstr>0x0101004F7243790D0A6B4797273364CE138438</vt:lpwstr>
  </property>
</Properties>
</file>