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35" r:id="rId4"/>
    <p:sldMasterId id="2147483745" r:id="rId5"/>
    <p:sldMasterId id="2147483779" r:id="rId6"/>
  </p:sldMasterIdLst>
  <p:notesMasterIdLst>
    <p:notesMasterId r:id="rId26"/>
  </p:notesMasterIdLst>
  <p:handoutMasterIdLst>
    <p:handoutMasterId r:id="rId27"/>
  </p:handoutMasterIdLst>
  <p:sldIdLst>
    <p:sldId id="332" r:id="rId7"/>
    <p:sldId id="326" r:id="rId8"/>
    <p:sldId id="333" r:id="rId9"/>
    <p:sldId id="322" r:id="rId10"/>
    <p:sldId id="328" r:id="rId11"/>
    <p:sldId id="323" r:id="rId12"/>
    <p:sldId id="329" r:id="rId13"/>
    <p:sldId id="324" r:id="rId14"/>
    <p:sldId id="330" r:id="rId15"/>
    <p:sldId id="325" r:id="rId16"/>
    <p:sldId id="331" r:id="rId17"/>
    <p:sldId id="334" r:id="rId18"/>
    <p:sldId id="335" r:id="rId19"/>
    <p:sldId id="336" r:id="rId20"/>
    <p:sldId id="337" r:id="rId21"/>
    <p:sldId id="338" r:id="rId22"/>
    <p:sldId id="339" r:id="rId23"/>
    <p:sldId id="340" r:id="rId24"/>
    <p:sldId id="341" r:id="rId25"/>
  </p:sldIdLst>
  <p:sldSz cx="9144000" cy="5143500" type="screen16x9"/>
  <p:notesSz cx="7099300" cy="1022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2">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E23"/>
    <a:srgbClr val="80776F"/>
    <a:srgbClr val="605953"/>
    <a:srgbClr val="5C6673"/>
    <a:srgbClr val="E3DFDD"/>
    <a:srgbClr val="D3CEC9"/>
    <a:srgbClr val="F1EFEE"/>
    <a:srgbClr val="D4D0CB"/>
    <a:srgbClr val="E3DDD7"/>
    <a:srgbClr val="F6F4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60" autoAdjust="0"/>
    <p:restoredTop sz="86359" autoAdjust="0"/>
  </p:normalViewPr>
  <p:slideViewPr>
    <p:cSldViewPr snapToGrid="0" snapToObjects="1">
      <p:cViewPr varScale="1">
        <p:scale>
          <a:sx n="117" d="100"/>
          <a:sy n="117" d="100"/>
        </p:scale>
        <p:origin x="328" y="60"/>
      </p:cViewPr>
      <p:guideLst>
        <p:guide orient="horz" pos="162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notesViewPr>
    <p:cSldViewPr snapToGrid="0" snapToObjects="1">
      <p:cViewPr varScale="1">
        <p:scale>
          <a:sx n="108" d="100"/>
          <a:sy n="108" d="100"/>
        </p:scale>
        <p:origin x="5148" y="126"/>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41463" y="31635"/>
            <a:ext cx="3076575" cy="110118"/>
          </a:xfrm>
          <a:prstGeom prst="rect">
            <a:avLst/>
          </a:prstGeom>
        </p:spPr>
        <p:txBody>
          <a:bodyPr vert="horz" lIns="108000" tIns="0" rIns="0" bIns="0" rtlCol="0" anchor="ctr" anchorCtr="0"/>
          <a:lstStyle>
            <a:lvl1pPr algn="l">
              <a:defRPr sz="1200"/>
            </a:lvl1pPr>
          </a:lstStyle>
          <a:p>
            <a:endParaRPr lang="da-DK" sz="800" dirty="0">
              <a:solidFill>
                <a:schemeClr val="tx2"/>
              </a:solidFill>
            </a:endParaRPr>
          </a:p>
        </p:txBody>
      </p:sp>
      <p:sp>
        <p:nvSpPr>
          <p:cNvPr id="3" name="Date Placeholder 2"/>
          <p:cNvSpPr>
            <a:spLocks noGrp="1"/>
          </p:cNvSpPr>
          <p:nvPr>
            <p:ph type="dt" sz="quarter" idx="1"/>
          </p:nvPr>
        </p:nvSpPr>
        <p:spPr>
          <a:xfrm>
            <a:off x="441463" y="141753"/>
            <a:ext cx="3076575" cy="110118"/>
          </a:xfrm>
          <a:prstGeom prst="rect">
            <a:avLst/>
          </a:prstGeom>
        </p:spPr>
        <p:txBody>
          <a:bodyPr vert="horz" lIns="108000" tIns="0" rIns="0" bIns="0" rtlCol="0" anchor="ctr" anchorCtr="0"/>
          <a:lstStyle>
            <a:lvl1pPr algn="r">
              <a:defRPr sz="1200"/>
            </a:lvl1pPr>
          </a:lstStyle>
          <a:p>
            <a:pPr algn="l"/>
            <a:r>
              <a:rPr lang="da-DK" sz="800">
                <a:solidFill>
                  <a:schemeClr val="tx2"/>
                </a:solidFill>
              </a:rPr>
              <a:t>16 sausis 2019</a:t>
            </a:r>
            <a:endParaRPr lang="da-DK" sz="800" dirty="0">
              <a:solidFill>
                <a:schemeClr val="tx2"/>
              </a:solidFill>
            </a:endParaRPr>
          </a:p>
        </p:txBody>
      </p:sp>
      <p:sp>
        <p:nvSpPr>
          <p:cNvPr id="4" name="Footer Placeholder 3"/>
          <p:cNvSpPr>
            <a:spLocks noGrp="1"/>
          </p:cNvSpPr>
          <p:nvPr>
            <p:ph type="ftr" sz="quarter" idx="2"/>
          </p:nvPr>
        </p:nvSpPr>
        <p:spPr>
          <a:xfrm>
            <a:off x="441463" y="251870"/>
            <a:ext cx="3076575" cy="110118"/>
          </a:xfrm>
          <a:prstGeom prst="rect">
            <a:avLst/>
          </a:prstGeom>
        </p:spPr>
        <p:txBody>
          <a:bodyPr vert="horz" lIns="108000" tIns="0" rIns="0" bIns="0" rtlCol="0" anchor="ctr" anchorCtr="0"/>
          <a:lstStyle>
            <a:lvl1pPr algn="l">
              <a:defRPr sz="1200"/>
            </a:lvl1pPr>
          </a:lstStyle>
          <a:p>
            <a:r>
              <a:rPr lang="da-DK" sz="800">
                <a:solidFill>
                  <a:schemeClr val="tx2"/>
                </a:solidFill>
              </a:rPr>
              <a:t>COWI Powerpoint presentation</a:t>
            </a:r>
            <a:endParaRPr lang="da-DK" sz="800" dirty="0">
              <a:solidFill>
                <a:schemeClr val="tx2"/>
              </a:solidFill>
            </a:endParaRPr>
          </a:p>
        </p:txBody>
      </p:sp>
      <p:sp>
        <p:nvSpPr>
          <p:cNvPr id="5" name="Slide Number Placeholder 4"/>
          <p:cNvSpPr>
            <a:spLocks noGrp="1"/>
          </p:cNvSpPr>
          <p:nvPr>
            <p:ph type="sldNum" sz="quarter" idx="3"/>
          </p:nvPr>
        </p:nvSpPr>
        <p:spPr>
          <a:xfrm>
            <a:off x="3" y="12590"/>
            <a:ext cx="378392" cy="378864"/>
          </a:xfrm>
          <a:prstGeom prst="rect">
            <a:avLst/>
          </a:prstGeom>
        </p:spPr>
        <p:txBody>
          <a:bodyPr vert="horz" lIns="0" tIns="0" rIns="0" bIns="0" rtlCol="0" anchor="ctr" anchorCtr="0"/>
          <a:lstStyle>
            <a:lvl1pPr algn="r">
              <a:defRPr sz="1200"/>
            </a:lvl1pPr>
          </a:lstStyle>
          <a:p>
            <a:fld id="{38C07F4F-3FB7-4E18-A242-F938D64804F6}" type="slidenum">
              <a:rPr lang="da-DK" sz="1400" smtClean="0">
                <a:solidFill>
                  <a:schemeClr val="tx2"/>
                </a:solidFill>
              </a:rPr>
              <a:pPr/>
              <a:t>‹#›</a:t>
            </a:fld>
            <a:endParaRPr lang="da-DK" sz="1400">
              <a:solidFill>
                <a:schemeClr val="tx2"/>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92800" y="9882049"/>
            <a:ext cx="655200" cy="197422"/>
          </a:xfrm>
          <a:prstGeom prst="rect">
            <a:avLst/>
          </a:prstGeom>
        </p:spPr>
      </p:pic>
      <p:cxnSp>
        <p:nvCxnSpPr>
          <p:cNvPr id="8" name="Straight Connector 7"/>
          <p:cNvCxnSpPr/>
          <p:nvPr/>
        </p:nvCxnSpPr>
        <p:spPr>
          <a:xfrm>
            <a:off x="438220" y="12588"/>
            <a:ext cx="0" cy="3788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4326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 y="12589"/>
            <a:ext cx="382365" cy="378864"/>
          </a:xfrm>
          <a:prstGeom prst="rect">
            <a:avLst/>
          </a:prstGeom>
        </p:spPr>
        <p:txBody>
          <a:bodyPr vert="horz" lIns="0" tIns="0" rIns="0" bIns="0" rtlCol="0" anchor="ctr" anchorCtr="0"/>
          <a:lstStyle>
            <a:lvl1pPr algn="r">
              <a:defRPr sz="1400">
                <a:solidFill>
                  <a:schemeClr val="tx2"/>
                </a:solidFill>
              </a:defRPr>
            </a:lvl1pPr>
          </a:lstStyle>
          <a:p>
            <a:fld id="{3E68CD2C-F294-434C-8F31-88265617A31A}" type="slidenum">
              <a:rPr lang="en-GB" smtClean="0"/>
              <a:pPr/>
              <a:t>‹#›</a:t>
            </a:fld>
            <a:endParaRPr lang="en-GB" dirty="0"/>
          </a:p>
        </p:txBody>
      </p:sp>
      <p:sp>
        <p:nvSpPr>
          <p:cNvPr id="2" name="Header Placeholder 1"/>
          <p:cNvSpPr>
            <a:spLocks noGrp="1"/>
          </p:cNvSpPr>
          <p:nvPr>
            <p:ph type="hdr" sz="quarter"/>
          </p:nvPr>
        </p:nvSpPr>
        <p:spPr>
          <a:xfrm>
            <a:off x="441463" y="31635"/>
            <a:ext cx="3076575" cy="110118"/>
          </a:xfrm>
          <a:prstGeom prst="rect">
            <a:avLst/>
          </a:prstGeom>
        </p:spPr>
        <p:txBody>
          <a:bodyPr vert="horz" lIns="108000" tIns="0" rIns="0" bIns="0" rtlCol="0" anchor="ctr" anchorCtr="0"/>
          <a:lstStyle>
            <a:lvl1pPr algn="l">
              <a:defRPr sz="800">
                <a:solidFill>
                  <a:schemeClr val="tx2"/>
                </a:solidFill>
              </a:defRPr>
            </a:lvl1pPr>
          </a:lstStyle>
          <a:p>
            <a:endParaRPr lang="en-GB" dirty="0"/>
          </a:p>
        </p:txBody>
      </p:sp>
      <p:sp>
        <p:nvSpPr>
          <p:cNvPr id="3" name="Date Placeholder 2"/>
          <p:cNvSpPr>
            <a:spLocks noGrp="1"/>
          </p:cNvSpPr>
          <p:nvPr>
            <p:ph type="dt" idx="1"/>
          </p:nvPr>
        </p:nvSpPr>
        <p:spPr>
          <a:xfrm>
            <a:off x="438220" y="141753"/>
            <a:ext cx="3076575" cy="110118"/>
          </a:xfrm>
          <a:prstGeom prst="rect">
            <a:avLst/>
          </a:prstGeom>
        </p:spPr>
        <p:txBody>
          <a:bodyPr vert="horz" lIns="108000" tIns="0" rIns="0" bIns="0" rtlCol="0"/>
          <a:lstStyle>
            <a:lvl1pPr algn="l">
              <a:defRPr sz="800">
                <a:solidFill>
                  <a:schemeClr val="tx2"/>
                </a:solidFill>
              </a:defRPr>
            </a:lvl1pPr>
          </a:lstStyle>
          <a:p>
            <a:r>
              <a:rPr lang="en-GB"/>
              <a:t>16 sausis 2019</a:t>
            </a:r>
            <a:endParaRPr lang="en-GB" dirty="0"/>
          </a:p>
        </p:txBody>
      </p:sp>
      <p:sp>
        <p:nvSpPr>
          <p:cNvPr id="4" name="Slide Image Placeholder 3"/>
          <p:cNvSpPr>
            <a:spLocks noGrp="1" noRot="1" noChangeAspect="1"/>
          </p:cNvSpPr>
          <p:nvPr>
            <p:ph type="sldImg" idx="2"/>
          </p:nvPr>
        </p:nvSpPr>
        <p:spPr>
          <a:xfrm>
            <a:off x="139700" y="766763"/>
            <a:ext cx="6819900" cy="3836987"/>
          </a:xfrm>
          <a:prstGeom prst="rect">
            <a:avLst/>
          </a:prstGeom>
          <a:noFill/>
          <a:ln w="12700">
            <a:no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65274" y="4859338"/>
            <a:ext cx="6768751" cy="46037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441463" y="251871"/>
            <a:ext cx="3076575" cy="110118"/>
          </a:xfrm>
          <a:prstGeom prst="rect">
            <a:avLst/>
          </a:prstGeom>
        </p:spPr>
        <p:txBody>
          <a:bodyPr vert="horz" lIns="108000" tIns="0" rIns="0" bIns="0" rtlCol="0" anchor="ctr" anchorCtr="0"/>
          <a:lstStyle>
            <a:lvl1pPr algn="l">
              <a:defRPr sz="800">
                <a:solidFill>
                  <a:schemeClr val="tx2"/>
                </a:solidFill>
              </a:defRPr>
            </a:lvl1pPr>
          </a:lstStyle>
          <a:p>
            <a:r>
              <a:rPr lang="en-GB"/>
              <a:t>COWI Powerpoint presentation</a:t>
            </a:r>
            <a:endParaRPr lang="en-GB" dirty="0"/>
          </a:p>
        </p:txBody>
      </p:sp>
      <p:cxnSp>
        <p:nvCxnSpPr>
          <p:cNvPr id="8" name="Straight Connector 7"/>
          <p:cNvCxnSpPr/>
          <p:nvPr/>
        </p:nvCxnSpPr>
        <p:spPr>
          <a:xfrm>
            <a:off x="438220" y="12588"/>
            <a:ext cx="0" cy="3788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2800" y="9882049"/>
            <a:ext cx="655200" cy="197422"/>
          </a:xfrm>
          <a:prstGeom prst="rect">
            <a:avLst/>
          </a:prstGeom>
        </p:spPr>
      </p:pic>
    </p:spTree>
    <p:extLst>
      <p:ext uri="{BB962C8B-B14F-4D97-AF65-F5344CB8AC3E}">
        <p14:creationId xmlns:p14="http://schemas.microsoft.com/office/powerpoint/2010/main" val="148934399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E68CD2C-F294-434C-8F31-88265617A31A}" type="slidenum">
              <a:rPr lang="en-GB" sz="1400" smtClean="0">
                <a:solidFill>
                  <a:srgbClr val="58595B"/>
                </a:solidFill>
              </a:rPr>
              <a:pPr>
                <a:defRPr/>
              </a:pPr>
              <a:t>1</a:t>
            </a:fld>
            <a:endParaRPr lang="en-GB" sz="1400" dirty="0">
              <a:solidFill>
                <a:srgbClr val="58595B"/>
              </a:solidFill>
            </a:endParaRPr>
          </a:p>
        </p:txBody>
      </p:sp>
      <p:sp>
        <p:nvSpPr>
          <p:cNvPr id="5" name="Header Placeholder 4"/>
          <p:cNvSpPr>
            <a:spLocks noGrp="1"/>
          </p:cNvSpPr>
          <p:nvPr>
            <p:ph type="hdr" sz="quarter" idx="11"/>
          </p:nvPr>
        </p:nvSpPr>
        <p:spPr/>
        <p:txBody>
          <a:bodyPr/>
          <a:lstStyle/>
          <a:p>
            <a:pPr>
              <a:defRPr/>
            </a:pPr>
            <a:endParaRPr lang="en-GB" sz="800" dirty="0">
              <a:solidFill>
                <a:srgbClr val="58595B"/>
              </a:solidFill>
            </a:endParaRPr>
          </a:p>
        </p:txBody>
      </p:sp>
      <p:sp>
        <p:nvSpPr>
          <p:cNvPr id="6" name="Date Placeholder 5"/>
          <p:cNvSpPr>
            <a:spLocks noGrp="1"/>
          </p:cNvSpPr>
          <p:nvPr>
            <p:ph type="dt" idx="12"/>
          </p:nvPr>
        </p:nvSpPr>
        <p:spPr/>
        <p:txBody>
          <a:bodyPr/>
          <a:lstStyle/>
          <a:p>
            <a:pPr algn="l">
              <a:defRPr/>
            </a:pPr>
            <a:r>
              <a:rPr lang="en-GB" sz="800" dirty="0">
                <a:solidFill>
                  <a:srgbClr val="58595B"/>
                </a:solidFill>
              </a:rPr>
              <a:t>1 October 2015</a:t>
            </a:r>
          </a:p>
        </p:txBody>
      </p:sp>
      <p:sp>
        <p:nvSpPr>
          <p:cNvPr id="7" name="Footer Placeholder 6"/>
          <p:cNvSpPr>
            <a:spLocks noGrp="1"/>
          </p:cNvSpPr>
          <p:nvPr>
            <p:ph type="ftr" sz="quarter" idx="13"/>
          </p:nvPr>
        </p:nvSpPr>
        <p:spPr/>
        <p:txBody>
          <a:bodyPr/>
          <a:lstStyle/>
          <a:p>
            <a:pPr>
              <a:defRPr/>
            </a:pPr>
            <a:r>
              <a:rPr lang="en-GB" sz="800" dirty="0">
                <a:solidFill>
                  <a:srgbClr val="58595B"/>
                </a:solidFill>
              </a:rPr>
              <a:t>COWI </a:t>
            </a:r>
            <a:r>
              <a:rPr lang="en-GB" sz="800" dirty="0" err="1">
                <a:solidFill>
                  <a:srgbClr val="58595B"/>
                </a:solidFill>
              </a:rPr>
              <a:t>Powerpoint</a:t>
            </a:r>
            <a:r>
              <a:rPr lang="en-GB" sz="800" dirty="0">
                <a:solidFill>
                  <a:srgbClr val="58595B"/>
                </a:solidFill>
              </a:rPr>
              <a:t> presentation</a:t>
            </a:r>
          </a:p>
        </p:txBody>
      </p:sp>
    </p:spTree>
    <p:extLst>
      <p:ext uri="{BB962C8B-B14F-4D97-AF65-F5344CB8AC3E}">
        <p14:creationId xmlns:p14="http://schemas.microsoft.com/office/powerpoint/2010/main" val="275282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68CD2C-F294-434C-8F31-88265617A31A}" type="slidenum">
              <a:rPr lang="en-GB" smtClean="0">
                <a:solidFill>
                  <a:srgbClr val="58595B"/>
                </a:solidFill>
              </a:rPr>
              <a:pPr/>
              <a:t>12</a:t>
            </a:fld>
            <a:endParaRPr lang="en-GB" dirty="0">
              <a:solidFill>
                <a:srgbClr val="58595B"/>
              </a:solidFill>
            </a:endParaRPr>
          </a:p>
        </p:txBody>
      </p:sp>
      <p:sp>
        <p:nvSpPr>
          <p:cNvPr id="5" name="Header Placeholder 4"/>
          <p:cNvSpPr>
            <a:spLocks noGrp="1"/>
          </p:cNvSpPr>
          <p:nvPr>
            <p:ph type="hdr" sz="quarter"/>
          </p:nvPr>
        </p:nvSpPr>
        <p:spPr/>
        <p:txBody>
          <a:bodyPr/>
          <a:lstStyle/>
          <a:p>
            <a:endParaRPr lang="en-GB" dirty="0">
              <a:solidFill>
                <a:srgbClr val="58595B"/>
              </a:solidFill>
            </a:endParaRPr>
          </a:p>
        </p:txBody>
      </p:sp>
      <p:sp>
        <p:nvSpPr>
          <p:cNvPr id="6" name="Date Placeholder 5"/>
          <p:cNvSpPr>
            <a:spLocks noGrp="1"/>
          </p:cNvSpPr>
          <p:nvPr>
            <p:ph type="dt" idx="1"/>
          </p:nvPr>
        </p:nvSpPr>
        <p:spPr/>
        <p:txBody>
          <a:bodyPr/>
          <a:lstStyle/>
          <a:p>
            <a:r>
              <a:rPr lang="en-GB">
                <a:solidFill>
                  <a:srgbClr val="58595B"/>
                </a:solidFill>
              </a:rPr>
              <a:t>16 sausis 2019</a:t>
            </a:r>
            <a:endParaRPr lang="en-GB" dirty="0">
              <a:solidFill>
                <a:srgbClr val="58595B"/>
              </a:solidFill>
            </a:endParaRPr>
          </a:p>
        </p:txBody>
      </p:sp>
      <p:sp>
        <p:nvSpPr>
          <p:cNvPr id="7" name="Footer Placeholder 6"/>
          <p:cNvSpPr>
            <a:spLocks noGrp="1"/>
          </p:cNvSpPr>
          <p:nvPr>
            <p:ph type="ftr" sz="quarter" idx="4"/>
          </p:nvPr>
        </p:nvSpPr>
        <p:spPr/>
        <p:txBody>
          <a:bodyPr/>
          <a:lstStyle/>
          <a:p>
            <a:r>
              <a:rPr lang="en-GB">
                <a:solidFill>
                  <a:srgbClr val="58595B"/>
                </a:solidFill>
              </a:rPr>
              <a:t>COWI Powerpoint presentation</a:t>
            </a:r>
            <a:endParaRPr lang="en-GB" dirty="0">
              <a:solidFill>
                <a:srgbClr val="58595B"/>
              </a:solidFill>
            </a:endParaRPr>
          </a:p>
        </p:txBody>
      </p:sp>
    </p:spTree>
    <p:extLst>
      <p:ext uri="{BB962C8B-B14F-4D97-AF65-F5344CB8AC3E}">
        <p14:creationId xmlns:p14="http://schemas.microsoft.com/office/powerpoint/2010/main" val="3670353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68CD2C-F294-434C-8F31-88265617A31A}" type="slidenum">
              <a:rPr lang="en-GB" smtClean="0">
                <a:solidFill>
                  <a:srgbClr val="58595B"/>
                </a:solidFill>
              </a:rPr>
              <a:pPr/>
              <a:t>13</a:t>
            </a:fld>
            <a:endParaRPr lang="en-GB" dirty="0">
              <a:solidFill>
                <a:srgbClr val="58595B"/>
              </a:solidFill>
            </a:endParaRPr>
          </a:p>
        </p:txBody>
      </p:sp>
      <p:sp>
        <p:nvSpPr>
          <p:cNvPr id="5" name="Header Placeholder 4"/>
          <p:cNvSpPr>
            <a:spLocks noGrp="1"/>
          </p:cNvSpPr>
          <p:nvPr>
            <p:ph type="hdr" sz="quarter"/>
          </p:nvPr>
        </p:nvSpPr>
        <p:spPr/>
        <p:txBody>
          <a:bodyPr/>
          <a:lstStyle/>
          <a:p>
            <a:endParaRPr lang="en-GB" dirty="0">
              <a:solidFill>
                <a:srgbClr val="58595B"/>
              </a:solidFill>
            </a:endParaRPr>
          </a:p>
        </p:txBody>
      </p:sp>
      <p:sp>
        <p:nvSpPr>
          <p:cNvPr id="6" name="Date Placeholder 5"/>
          <p:cNvSpPr>
            <a:spLocks noGrp="1"/>
          </p:cNvSpPr>
          <p:nvPr>
            <p:ph type="dt" idx="1"/>
          </p:nvPr>
        </p:nvSpPr>
        <p:spPr/>
        <p:txBody>
          <a:bodyPr/>
          <a:lstStyle/>
          <a:p>
            <a:r>
              <a:rPr lang="en-GB">
                <a:solidFill>
                  <a:srgbClr val="58595B"/>
                </a:solidFill>
              </a:rPr>
              <a:t>16 sausis 2019</a:t>
            </a:r>
            <a:endParaRPr lang="en-GB" dirty="0">
              <a:solidFill>
                <a:srgbClr val="58595B"/>
              </a:solidFill>
            </a:endParaRPr>
          </a:p>
        </p:txBody>
      </p:sp>
      <p:sp>
        <p:nvSpPr>
          <p:cNvPr id="7" name="Footer Placeholder 6"/>
          <p:cNvSpPr>
            <a:spLocks noGrp="1"/>
          </p:cNvSpPr>
          <p:nvPr>
            <p:ph type="ftr" sz="quarter" idx="4"/>
          </p:nvPr>
        </p:nvSpPr>
        <p:spPr/>
        <p:txBody>
          <a:bodyPr/>
          <a:lstStyle/>
          <a:p>
            <a:r>
              <a:rPr lang="en-GB">
                <a:solidFill>
                  <a:srgbClr val="58595B"/>
                </a:solidFill>
              </a:rPr>
              <a:t>COWI Powerpoint presentation</a:t>
            </a:r>
            <a:endParaRPr lang="en-GB" dirty="0">
              <a:solidFill>
                <a:srgbClr val="58595B"/>
              </a:solidFill>
            </a:endParaRPr>
          </a:p>
        </p:txBody>
      </p:sp>
    </p:spTree>
    <p:extLst>
      <p:ext uri="{BB962C8B-B14F-4D97-AF65-F5344CB8AC3E}">
        <p14:creationId xmlns:p14="http://schemas.microsoft.com/office/powerpoint/2010/main" val="2603443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68CD2C-F294-434C-8F31-88265617A31A}" type="slidenum">
              <a:rPr lang="en-GB" smtClean="0">
                <a:solidFill>
                  <a:srgbClr val="58595B"/>
                </a:solidFill>
              </a:rPr>
              <a:pPr/>
              <a:t>14</a:t>
            </a:fld>
            <a:endParaRPr lang="en-GB" dirty="0">
              <a:solidFill>
                <a:srgbClr val="58595B"/>
              </a:solidFill>
            </a:endParaRPr>
          </a:p>
        </p:txBody>
      </p:sp>
      <p:sp>
        <p:nvSpPr>
          <p:cNvPr id="5" name="Header Placeholder 4"/>
          <p:cNvSpPr>
            <a:spLocks noGrp="1"/>
          </p:cNvSpPr>
          <p:nvPr>
            <p:ph type="hdr" sz="quarter"/>
          </p:nvPr>
        </p:nvSpPr>
        <p:spPr/>
        <p:txBody>
          <a:bodyPr/>
          <a:lstStyle/>
          <a:p>
            <a:endParaRPr lang="en-GB" dirty="0">
              <a:solidFill>
                <a:srgbClr val="58595B"/>
              </a:solidFill>
            </a:endParaRPr>
          </a:p>
        </p:txBody>
      </p:sp>
      <p:sp>
        <p:nvSpPr>
          <p:cNvPr id="6" name="Date Placeholder 5"/>
          <p:cNvSpPr>
            <a:spLocks noGrp="1"/>
          </p:cNvSpPr>
          <p:nvPr>
            <p:ph type="dt" idx="1"/>
          </p:nvPr>
        </p:nvSpPr>
        <p:spPr/>
        <p:txBody>
          <a:bodyPr/>
          <a:lstStyle/>
          <a:p>
            <a:r>
              <a:rPr lang="en-GB">
                <a:solidFill>
                  <a:srgbClr val="58595B"/>
                </a:solidFill>
              </a:rPr>
              <a:t>16 sausis 2019</a:t>
            </a:r>
            <a:endParaRPr lang="en-GB" dirty="0">
              <a:solidFill>
                <a:srgbClr val="58595B"/>
              </a:solidFill>
            </a:endParaRPr>
          </a:p>
        </p:txBody>
      </p:sp>
      <p:sp>
        <p:nvSpPr>
          <p:cNvPr id="7" name="Footer Placeholder 6"/>
          <p:cNvSpPr>
            <a:spLocks noGrp="1"/>
          </p:cNvSpPr>
          <p:nvPr>
            <p:ph type="ftr" sz="quarter" idx="4"/>
          </p:nvPr>
        </p:nvSpPr>
        <p:spPr/>
        <p:txBody>
          <a:bodyPr/>
          <a:lstStyle/>
          <a:p>
            <a:r>
              <a:rPr lang="en-GB">
                <a:solidFill>
                  <a:srgbClr val="58595B"/>
                </a:solidFill>
              </a:rPr>
              <a:t>COWI Powerpoint presentation</a:t>
            </a:r>
            <a:endParaRPr lang="en-GB" dirty="0">
              <a:solidFill>
                <a:srgbClr val="58595B"/>
              </a:solidFill>
            </a:endParaRPr>
          </a:p>
        </p:txBody>
      </p:sp>
    </p:spTree>
    <p:extLst>
      <p:ext uri="{BB962C8B-B14F-4D97-AF65-F5344CB8AC3E}">
        <p14:creationId xmlns:p14="http://schemas.microsoft.com/office/powerpoint/2010/main" val="3120951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68CD2C-F294-434C-8F31-88265617A31A}" type="slidenum">
              <a:rPr lang="en-GB" smtClean="0">
                <a:solidFill>
                  <a:srgbClr val="58595B"/>
                </a:solidFill>
              </a:rPr>
              <a:pPr/>
              <a:t>15</a:t>
            </a:fld>
            <a:endParaRPr lang="en-GB" dirty="0">
              <a:solidFill>
                <a:srgbClr val="58595B"/>
              </a:solidFill>
            </a:endParaRPr>
          </a:p>
        </p:txBody>
      </p:sp>
      <p:sp>
        <p:nvSpPr>
          <p:cNvPr id="5" name="Header Placeholder 4"/>
          <p:cNvSpPr>
            <a:spLocks noGrp="1"/>
          </p:cNvSpPr>
          <p:nvPr>
            <p:ph type="hdr" sz="quarter"/>
          </p:nvPr>
        </p:nvSpPr>
        <p:spPr/>
        <p:txBody>
          <a:bodyPr/>
          <a:lstStyle/>
          <a:p>
            <a:endParaRPr lang="en-GB" dirty="0">
              <a:solidFill>
                <a:srgbClr val="58595B"/>
              </a:solidFill>
            </a:endParaRPr>
          </a:p>
        </p:txBody>
      </p:sp>
      <p:sp>
        <p:nvSpPr>
          <p:cNvPr id="6" name="Date Placeholder 5"/>
          <p:cNvSpPr>
            <a:spLocks noGrp="1"/>
          </p:cNvSpPr>
          <p:nvPr>
            <p:ph type="dt" idx="1"/>
          </p:nvPr>
        </p:nvSpPr>
        <p:spPr/>
        <p:txBody>
          <a:bodyPr/>
          <a:lstStyle/>
          <a:p>
            <a:r>
              <a:rPr lang="en-GB">
                <a:solidFill>
                  <a:srgbClr val="58595B"/>
                </a:solidFill>
              </a:rPr>
              <a:t>16 sausis 2019</a:t>
            </a:r>
            <a:endParaRPr lang="en-GB" dirty="0">
              <a:solidFill>
                <a:srgbClr val="58595B"/>
              </a:solidFill>
            </a:endParaRPr>
          </a:p>
        </p:txBody>
      </p:sp>
      <p:sp>
        <p:nvSpPr>
          <p:cNvPr id="7" name="Footer Placeholder 6"/>
          <p:cNvSpPr>
            <a:spLocks noGrp="1"/>
          </p:cNvSpPr>
          <p:nvPr>
            <p:ph type="ftr" sz="quarter" idx="4"/>
          </p:nvPr>
        </p:nvSpPr>
        <p:spPr/>
        <p:txBody>
          <a:bodyPr/>
          <a:lstStyle/>
          <a:p>
            <a:r>
              <a:rPr lang="en-GB">
                <a:solidFill>
                  <a:srgbClr val="58595B"/>
                </a:solidFill>
              </a:rPr>
              <a:t>COWI Powerpoint presentation</a:t>
            </a:r>
            <a:endParaRPr lang="en-GB" dirty="0">
              <a:solidFill>
                <a:srgbClr val="58595B"/>
              </a:solidFill>
            </a:endParaRPr>
          </a:p>
        </p:txBody>
      </p:sp>
    </p:spTree>
    <p:extLst>
      <p:ext uri="{BB962C8B-B14F-4D97-AF65-F5344CB8AC3E}">
        <p14:creationId xmlns:p14="http://schemas.microsoft.com/office/powerpoint/2010/main" val="203213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68CD2C-F294-434C-8F31-88265617A31A}" type="slidenum">
              <a:rPr lang="en-GB" smtClean="0">
                <a:solidFill>
                  <a:srgbClr val="58595B"/>
                </a:solidFill>
              </a:rPr>
              <a:pPr/>
              <a:t>16</a:t>
            </a:fld>
            <a:endParaRPr lang="en-GB" dirty="0">
              <a:solidFill>
                <a:srgbClr val="58595B"/>
              </a:solidFill>
            </a:endParaRPr>
          </a:p>
        </p:txBody>
      </p:sp>
      <p:sp>
        <p:nvSpPr>
          <p:cNvPr id="5" name="Header Placeholder 4"/>
          <p:cNvSpPr>
            <a:spLocks noGrp="1"/>
          </p:cNvSpPr>
          <p:nvPr>
            <p:ph type="hdr" sz="quarter"/>
          </p:nvPr>
        </p:nvSpPr>
        <p:spPr/>
        <p:txBody>
          <a:bodyPr/>
          <a:lstStyle/>
          <a:p>
            <a:endParaRPr lang="en-GB" dirty="0">
              <a:solidFill>
                <a:srgbClr val="58595B"/>
              </a:solidFill>
            </a:endParaRPr>
          </a:p>
        </p:txBody>
      </p:sp>
      <p:sp>
        <p:nvSpPr>
          <p:cNvPr id="6" name="Date Placeholder 5"/>
          <p:cNvSpPr>
            <a:spLocks noGrp="1"/>
          </p:cNvSpPr>
          <p:nvPr>
            <p:ph type="dt" idx="1"/>
          </p:nvPr>
        </p:nvSpPr>
        <p:spPr/>
        <p:txBody>
          <a:bodyPr/>
          <a:lstStyle/>
          <a:p>
            <a:r>
              <a:rPr lang="en-GB">
                <a:solidFill>
                  <a:srgbClr val="58595B"/>
                </a:solidFill>
              </a:rPr>
              <a:t>16 sausis 2019</a:t>
            </a:r>
            <a:endParaRPr lang="en-GB" dirty="0">
              <a:solidFill>
                <a:srgbClr val="58595B"/>
              </a:solidFill>
            </a:endParaRPr>
          </a:p>
        </p:txBody>
      </p:sp>
      <p:sp>
        <p:nvSpPr>
          <p:cNvPr id="7" name="Footer Placeholder 6"/>
          <p:cNvSpPr>
            <a:spLocks noGrp="1"/>
          </p:cNvSpPr>
          <p:nvPr>
            <p:ph type="ftr" sz="quarter" idx="4"/>
          </p:nvPr>
        </p:nvSpPr>
        <p:spPr/>
        <p:txBody>
          <a:bodyPr/>
          <a:lstStyle/>
          <a:p>
            <a:r>
              <a:rPr lang="en-GB">
                <a:solidFill>
                  <a:srgbClr val="58595B"/>
                </a:solidFill>
              </a:rPr>
              <a:t>COWI Powerpoint presentation</a:t>
            </a:r>
            <a:endParaRPr lang="en-GB" dirty="0">
              <a:solidFill>
                <a:srgbClr val="58595B"/>
              </a:solidFill>
            </a:endParaRPr>
          </a:p>
        </p:txBody>
      </p:sp>
    </p:spTree>
    <p:extLst>
      <p:ext uri="{BB962C8B-B14F-4D97-AF65-F5344CB8AC3E}">
        <p14:creationId xmlns:p14="http://schemas.microsoft.com/office/powerpoint/2010/main" val="1080343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68CD2C-F294-434C-8F31-88265617A31A}" type="slidenum">
              <a:rPr lang="en-GB" smtClean="0">
                <a:solidFill>
                  <a:srgbClr val="58595B"/>
                </a:solidFill>
              </a:rPr>
              <a:pPr/>
              <a:t>17</a:t>
            </a:fld>
            <a:endParaRPr lang="en-GB" dirty="0">
              <a:solidFill>
                <a:srgbClr val="58595B"/>
              </a:solidFill>
            </a:endParaRPr>
          </a:p>
        </p:txBody>
      </p:sp>
      <p:sp>
        <p:nvSpPr>
          <p:cNvPr id="5" name="Header Placeholder 4"/>
          <p:cNvSpPr>
            <a:spLocks noGrp="1"/>
          </p:cNvSpPr>
          <p:nvPr>
            <p:ph type="hdr" sz="quarter"/>
          </p:nvPr>
        </p:nvSpPr>
        <p:spPr/>
        <p:txBody>
          <a:bodyPr/>
          <a:lstStyle/>
          <a:p>
            <a:endParaRPr lang="en-GB" dirty="0">
              <a:solidFill>
                <a:srgbClr val="58595B"/>
              </a:solidFill>
            </a:endParaRPr>
          </a:p>
        </p:txBody>
      </p:sp>
      <p:sp>
        <p:nvSpPr>
          <p:cNvPr id="6" name="Date Placeholder 5"/>
          <p:cNvSpPr>
            <a:spLocks noGrp="1"/>
          </p:cNvSpPr>
          <p:nvPr>
            <p:ph type="dt" idx="1"/>
          </p:nvPr>
        </p:nvSpPr>
        <p:spPr/>
        <p:txBody>
          <a:bodyPr/>
          <a:lstStyle/>
          <a:p>
            <a:r>
              <a:rPr lang="en-GB">
                <a:solidFill>
                  <a:srgbClr val="58595B"/>
                </a:solidFill>
              </a:rPr>
              <a:t>16 sausis 2019</a:t>
            </a:r>
            <a:endParaRPr lang="en-GB" dirty="0">
              <a:solidFill>
                <a:srgbClr val="58595B"/>
              </a:solidFill>
            </a:endParaRPr>
          </a:p>
        </p:txBody>
      </p:sp>
      <p:sp>
        <p:nvSpPr>
          <p:cNvPr id="7" name="Footer Placeholder 6"/>
          <p:cNvSpPr>
            <a:spLocks noGrp="1"/>
          </p:cNvSpPr>
          <p:nvPr>
            <p:ph type="ftr" sz="quarter" idx="4"/>
          </p:nvPr>
        </p:nvSpPr>
        <p:spPr/>
        <p:txBody>
          <a:bodyPr/>
          <a:lstStyle/>
          <a:p>
            <a:r>
              <a:rPr lang="en-GB">
                <a:solidFill>
                  <a:srgbClr val="58595B"/>
                </a:solidFill>
              </a:rPr>
              <a:t>COWI Powerpoint presentation</a:t>
            </a:r>
            <a:endParaRPr lang="en-GB" dirty="0">
              <a:solidFill>
                <a:srgbClr val="58595B"/>
              </a:solidFill>
            </a:endParaRPr>
          </a:p>
        </p:txBody>
      </p:sp>
    </p:spTree>
    <p:extLst>
      <p:ext uri="{BB962C8B-B14F-4D97-AF65-F5344CB8AC3E}">
        <p14:creationId xmlns:p14="http://schemas.microsoft.com/office/powerpoint/2010/main" val="240586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68CD2C-F294-434C-8F31-88265617A31A}" type="slidenum">
              <a:rPr lang="en-GB" smtClean="0">
                <a:solidFill>
                  <a:srgbClr val="58595B"/>
                </a:solidFill>
              </a:rPr>
              <a:pPr/>
              <a:t>18</a:t>
            </a:fld>
            <a:endParaRPr lang="en-GB" dirty="0">
              <a:solidFill>
                <a:srgbClr val="58595B"/>
              </a:solidFill>
            </a:endParaRPr>
          </a:p>
        </p:txBody>
      </p:sp>
      <p:sp>
        <p:nvSpPr>
          <p:cNvPr id="5" name="Header Placeholder 4"/>
          <p:cNvSpPr>
            <a:spLocks noGrp="1"/>
          </p:cNvSpPr>
          <p:nvPr>
            <p:ph type="hdr" sz="quarter"/>
          </p:nvPr>
        </p:nvSpPr>
        <p:spPr/>
        <p:txBody>
          <a:bodyPr/>
          <a:lstStyle/>
          <a:p>
            <a:endParaRPr lang="en-GB" dirty="0">
              <a:solidFill>
                <a:srgbClr val="58595B"/>
              </a:solidFill>
            </a:endParaRPr>
          </a:p>
        </p:txBody>
      </p:sp>
      <p:sp>
        <p:nvSpPr>
          <p:cNvPr id="6" name="Date Placeholder 5"/>
          <p:cNvSpPr>
            <a:spLocks noGrp="1"/>
          </p:cNvSpPr>
          <p:nvPr>
            <p:ph type="dt" idx="1"/>
          </p:nvPr>
        </p:nvSpPr>
        <p:spPr/>
        <p:txBody>
          <a:bodyPr/>
          <a:lstStyle/>
          <a:p>
            <a:r>
              <a:rPr lang="en-GB" dirty="0">
                <a:solidFill>
                  <a:srgbClr val="58595B"/>
                </a:solidFill>
              </a:rPr>
              <a:t>16 sausis 2019</a:t>
            </a:r>
          </a:p>
        </p:txBody>
      </p:sp>
      <p:sp>
        <p:nvSpPr>
          <p:cNvPr id="7" name="Footer Placeholder 6"/>
          <p:cNvSpPr>
            <a:spLocks noGrp="1"/>
          </p:cNvSpPr>
          <p:nvPr>
            <p:ph type="ftr" sz="quarter" idx="4"/>
          </p:nvPr>
        </p:nvSpPr>
        <p:spPr/>
        <p:txBody>
          <a:bodyPr/>
          <a:lstStyle/>
          <a:p>
            <a:r>
              <a:rPr lang="en-GB" dirty="0">
                <a:solidFill>
                  <a:srgbClr val="58595B"/>
                </a:solidFill>
              </a:rPr>
              <a:t>COWI Powerpoint presentation</a:t>
            </a:r>
          </a:p>
        </p:txBody>
      </p:sp>
    </p:spTree>
    <p:extLst>
      <p:ext uri="{BB962C8B-B14F-4D97-AF65-F5344CB8AC3E}">
        <p14:creationId xmlns:p14="http://schemas.microsoft.com/office/powerpoint/2010/main" val="1688766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dirty="0"/>
          </a:p>
        </p:txBody>
      </p:sp>
      <p:sp>
        <p:nvSpPr>
          <p:cNvPr id="4" name="Slide Number Placeholder 3"/>
          <p:cNvSpPr>
            <a:spLocks noGrp="1"/>
          </p:cNvSpPr>
          <p:nvPr>
            <p:ph type="sldNum" sz="quarter" idx="5"/>
          </p:nvPr>
        </p:nvSpPr>
        <p:spPr/>
        <p:txBody>
          <a:bodyPr/>
          <a:lstStyle/>
          <a:p>
            <a:pPr>
              <a:defRPr/>
            </a:pPr>
            <a:fld id="{3E68CD2C-F294-434C-8F31-88265617A31A}" type="slidenum">
              <a:rPr lang="en-GB" smtClean="0">
                <a:solidFill>
                  <a:srgbClr val="58595B"/>
                </a:solidFill>
              </a:rPr>
              <a:pPr>
                <a:defRPr/>
              </a:pPr>
              <a:t>19</a:t>
            </a:fld>
            <a:endParaRPr lang="en-GB" dirty="0">
              <a:solidFill>
                <a:srgbClr val="58595B"/>
              </a:solidFill>
            </a:endParaRPr>
          </a:p>
        </p:txBody>
      </p:sp>
      <p:sp>
        <p:nvSpPr>
          <p:cNvPr id="5" name="Header Placeholder 4"/>
          <p:cNvSpPr>
            <a:spLocks noGrp="1"/>
          </p:cNvSpPr>
          <p:nvPr>
            <p:ph type="hdr" sz="quarter"/>
          </p:nvPr>
        </p:nvSpPr>
        <p:spPr/>
        <p:txBody>
          <a:bodyPr/>
          <a:lstStyle/>
          <a:p>
            <a:pPr>
              <a:defRPr/>
            </a:pPr>
            <a:endParaRPr lang="en-GB" dirty="0">
              <a:solidFill>
                <a:srgbClr val="58595B"/>
              </a:solidFill>
            </a:endParaRPr>
          </a:p>
        </p:txBody>
      </p:sp>
      <p:sp>
        <p:nvSpPr>
          <p:cNvPr id="6" name="Date Placeholder 5"/>
          <p:cNvSpPr>
            <a:spLocks noGrp="1"/>
          </p:cNvSpPr>
          <p:nvPr>
            <p:ph type="dt" idx="1"/>
          </p:nvPr>
        </p:nvSpPr>
        <p:spPr/>
        <p:txBody>
          <a:bodyPr/>
          <a:lstStyle/>
          <a:p>
            <a:pPr>
              <a:defRPr/>
            </a:pPr>
            <a:r>
              <a:rPr lang="en-GB">
                <a:solidFill>
                  <a:srgbClr val="58595B"/>
                </a:solidFill>
              </a:rPr>
              <a:t>16 sausis 2019</a:t>
            </a:r>
            <a:endParaRPr lang="en-GB" dirty="0">
              <a:solidFill>
                <a:srgbClr val="58595B"/>
              </a:solidFill>
            </a:endParaRPr>
          </a:p>
        </p:txBody>
      </p:sp>
      <p:sp>
        <p:nvSpPr>
          <p:cNvPr id="7" name="Footer Placeholder 6"/>
          <p:cNvSpPr>
            <a:spLocks noGrp="1"/>
          </p:cNvSpPr>
          <p:nvPr>
            <p:ph type="ftr" sz="quarter" idx="4"/>
          </p:nvPr>
        </p:nvSpPr>
        <p:spPr/>
        <p:txBody>
          <a:bodyPr/>
          <a:lstStyle/>
          <a:p>
            <a:pPr>
              <a:defRPr/>
            </a:pPr>
            <a:r>
              <a:rPr lang="en-GB">
                <a:solidFill>
                  <a:srgbClr val="58595B"/>
                </a:solidFill>
              </a:rPr>
              <a:t>COWI Powerpoint presentation</a:t>
            </a:r>
            <a:endParaRPr lang="en-GB" dirty="0">
              <a:solidFill>
                <a:srgbClr val="58595B"/>
              </a:solidFill>
            </a:endParaRPr>
          </a:p>
        </p:txBody>
      </p:sp>
    </p:spTree>
    <p:extLst>
      <p:ext uri="{BB962C8B-B14F-4D97-AF65-F5344CB8AC3E}">
        <p14:creationId xmlns:p14="http://schemas.microsoft.com/office/powerpoint/2010/main" val="45180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5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9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9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9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9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7772400" cy="1101725"/>
          </a:xfrm>
        </p:spPr>
        <p:txBody>
          <a:bodyPr/>
          <a:lstStyle>
            <a:lvl1pPr>
              <a:defRPr baseline="0"/>
            </a:lvl1pPr>
          </a:lstStyle>
          <a:p>
            <a:r>
              <a:rPr lang="en-US"/>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r>
              <a:rPr lang="nl-BE"/>
              <a:t>7 November 2023</a:t>
            </a:r>
            <a:endParaRPr lang="en-GB" dirty="0"/>
          </a:p>
        </p:txBody>
      </p:sp>
      <p:sp>
        <p:nvSpPr>
          <p:cNvPr id="5" name="Footer Placeholder 4"/>
          <p:cNvSpPr>
            <a:spLocks noGrp="1"/>
          </p:cNvSpPr>
          <p:nvPr>
            <p:ph type="ftr" sz="quarter" idx="11"/>
          </p:nvPr>
        </p:nvSpPr>
        <p:spPr/>
        <p:txBody>
          <a:bodyPr/>
          <a:lstStyle/>
          <a:p>
            <a:r>
              <a:rPr lang="en-GB"/>
              <a:t>Waste international meeting</a:t>
            </a:r>
            <a:endParaRPr lang="en-GB" dirty="0"/>
          </a:p>
        </p:txBody>
      </p:sp>
      <p:sp>
        <p:nvSpPr>
          <p:cNvPr id="6" name="Slide Number Placeholder 5"/>
          <p:cNvSpPr>
            <a:spLocks noGrp="1"/>
          </p:cNvSpPr>
          <p:nvPr>
            <p:ph type="sldNum" sz="quarter" idx="12"/>
          </p:nvPr>
        </p:nvSpPr>
        <p:spPr/>
        <p:txBody>
          <a:bodyPr/>
          <a:lstStyle/>
          <a:p>
            <a:fld id="{AF54B9EF-527F-4F31-BDA9-861CCA0FE377}" type="slidenum">
              <a:rPr lang="en-GB" smtClean="0"/>
              <a:pPr/>
              <a:t>‹#›</a:t>
            </a:fld>
            <a:endParaRPr lang="en-GB" dirty="0"/>
          </a:p>
        </p:txBody>
      </p:sp>
    </p:spTree>
    <p:extLst>
      <p:ext uri="{BB962C8B-B14F-4D97-AF65-F5344CB8AC3E}">
        <p14:creationId xmlns:p14="http://schemas.microsoft.com/office/powerpoint/2010/main" val="181003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4/3 Picture Small">
    <p:spTree>
      <p:nvGrpSpPr>
        <p:cNvPr id="1" name=""/>
        <p:cNvGrpSpPr/>
        <p:nvPr/>
      </p:nvGrpSpPr>
      <p:grpSpPr>
        <a:xfrm>
          <a:off x="0" y="0"/>
          <a:ext cx="0" cy="0"/>
          <a:chOff x="0" y="0"/>
          <a:chExt cx="0" cy="0"/>
        </a:xfrm>
      </p:grpSpPr>
      <p:sp>
        <p:nvSpPr>
          <p:cNvPr id="11" name="Picture Placeholder 9"/>
          <p:cNvSpPr>
            <a:spLocks noGrp="1"/>
          </p:cNvSpPr>
          <p:nvPr>
            <p:ph type="pic" sz="quarter" idx="17" hasCustomPrompt="1"/>
          </p:nvPr>
        </p:nvSpPr>
        <p:spPr>
          <a:xfrm>
            <a:off x="4958719" y="1"/>
            <a:ext cx="4185281" cy="4284454"/>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8" name="Content Placeholder 8"/>
          <p:cNvSpPr>
            <a:spLocks noGrp="1"/>
          </p:cNvSpPr>
          <p:nvPr>
            <p:ph sz="quarter" idx="19"/>
          </p:nvPr>
        </p:nvSpPr>
        <p:spPr>
          <a:xfrm>
            <a:off x="419819" y="1593850"/>
            <a:ext cx="4317282" cy="2690604"/>
          </a:xfrm>
        </p:spPr>
        <p:txBody>
          <a:bodyPr/>
          <a:lstStyle>
            <a:lvl1pPr marL="180975" indent="-180975">
              <a:buClr>
                <a:schemeClr val="accent3"/>
              </a:buClr>
              <a:buFont typeface="Verdana" pitchFamily="34" charset="0"/>
              <a:buChar char="›"/>
              <a:defRPr>
                <a:solidFill>
                  <a:srgbClr val="000000"/>
                </a:solidFill>
              </a:defRPr>
            </a:lvl1pPr>
            <a:lvl2pPr marL="539750" indent="-182563">
              <a:buClr>
                <a:schemeClr val="accent3"/>
              </a:buClr>
              <a:buFont typeface="Verdana" pitchFamily="34" charset="0"/>
              <a:buChar char="›"/>
              <a:defRPr>
                <a:solidFill>
                  <a:srgbClr val="000000"/>
                </a:solidFill>
              </a:defRPr>
            </a:lvl2pPr>
            <a:lvl3pPr marL="896938" indent="-182563">
              <a:buClr>
                <a:schemeClr val="accent3"/>
              </a:buClr>
              <a:buFont typeface="Verdana" pitchFamily="34" charset="0"/>
              <a:buChar char="›"/>
              <a:defRPr>
                <a:solidFill>
                  <a:srgbClr val="000000"/>
                </a:solidFill>
              </a:defRPr>
            </a:lvl3pPr>
            <a:lvl4pPr marL="1254125" indent="-174625">
              <a:buClr>
                <a:schemeClr val="accent3"/>
              </a:buClr>
              <a:buFont typeface="Verdana" pitchFamily="34" charset="0"/>
              <a:buChar char="›"/>
              <a:defRPr>
                <a:solidFill>
                  <a:srgbClr val="000000"/>
                </a:solidFill>
              </a:defRPr>
            </a:lvl4pPr>
            <a:lvl5pPr marL="1611313" indent="-171450">
              <a:buClr>
                <a:schemeClr val="accent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20" hasCustomPrompt="1"/>
          </p:nvPr>
        </p:nvSpPr>
        <p:spPr>
          <a:xfrm>
            <a:off x="419820" y="408353"/>
            <a:ext cx="4317281"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0" name="Title 1"/>
          <p:cNvSpPr>
            <a:spLocks noGrp="1"/>
          </p:cNvSpPr>
          <p:nvPr>
            <p:ph type="title"/>
          </p:nvPr>
        </p:nvSpPr>
        <p:spPr>
          <a:xfrm>
            <a:off x="419821" y="613504"/>
            <a:ext cx="4317280"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310532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4/3 Picture Small">
    <p:spTree>
      <p:nvGrpSpPr>
        <p:cNvPr id="1" name=""/>
        <p:cNvGrpSpPr/>
        <p:nvPr/>
      </p:nvGrpSpPr>
      <p:grpSpPr>
        <a:xfrm>
          <a:off x="0" y="0"/>
          <a:ext cx="0" cy="0"/>
          <a:chOff x="0" y="0"/>
          <a:chExt cx="0" cy="0"/>
        </a:xfrm>
      </p:grpSpPr>
      <p:sp>
        <p:nvSpPr>
          <p:cNvPr id="11" name="Picture Placeholder 9"/>
          <p:cNvSpPr>
            <a:spLocks noGrp="1"/>
          </p:cNvSpPr>
          <p:nvPr>
            <p:ph type="pic" sz="quarter" idx="17" hasCustomPrompt="1"/>
          </p:nvPr>
        </p:nvSpPr>
        <p:spPr>
          <a:xfrm>
            <a:off x="4958719" y="408353"/>
            <a:ext cx="4185281" cy="3876102"/>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8" name="Content Placeholder 8"/>
          <p:cNvSpPr>
            <a:spLocks noGrp="1"/>
          </p:cNvSpPr>
          <p:nvPr>
            <p:ph sz="quarter" idx="19"/>
          </p:nvPr>
        </p:nvSpPr>
        <p:spPr>
          <a:xfrm>
            <a:off x="419819" y="1593850"/>
            <a:ext cx="4317282" cy="2690604"/>
          </a:xfrm>
        </p:spPr>
        <p:txBody>
          <a:bodyPr/>
          <a:lstStyle>
            <a:lvl1pPr marL="180975" indent="-180975">
              <a:buClr>
                <a:schemeClr val="accent3"/>
              </a:buClr>
              <a:buFont typeface="Verdana" pitchFamily="34" charset="0"/>
              <a:buChar char="›"/>
              <a:defRPr>
                <a:solidFill>
                  <a:srgbClr val="000000"/>
                </a:solidFill>
              </a:defRPr>
            </a:lvl1pPr>
            <a:lvl2pPr marL="539750" indent="-182563">
              <a:buClr>
                <a:schemeClr val="accent3"/>
              </a:buClr>
              <a:buFont typeface="Verdana" pitchFamily="34" charset="0"/>
              <a:buChar char="›"/>
              <a:defRPr>
                <a:solidFill>
                  <a:srgbClr val="000000"/>
                </a:solidFill>
              </a:defRPr>
            </a:lvl2pPr>
            <a:lvl3pPr marL="896938" indent="-182563">
              <a:buClr>
                <a:schemeClr val="accent3"/>
              </a:buClr>
              <a:buFont typeface="Verdana" pitchFamily="34" charset="0"/>
              <a:buChar char="›"/>
              <a:defRPr>
                <a:solidFill>
                  <a:srgbClr val="000000"/>
                </a:solidFill>
              </a:defRPr>
            </a:lvl3pPr>
            <a:lvl4pPr marL="1254125" indent="-174625">
              <a:buClr>
                <a:schemeClr val="accent3"/>
              </a:buClr>
              <a:buFont typeface="Verdana" pitchFamily="34" charset="0"/>
              <a:buChar char="›"/>
              <a:defRPr>
                <a:solidFill>
                  <a:srgbClr val="000000"/>
                </a:solidFill>
              </a:defRPr>
            </a:lvl4pPr>
            <a:lvl5pPr marL="1611313" indent="-171450">
              <a:buClr>
                <a:schemeClr val="accent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20" hasCustomPrompt="1"/>
          </p:nvPr>
        </p:nvSpPr>
        <p:spPr>
          <a:xfrm>
            <a:off x="419820" y="408353"/>
            <a:ext cx="4317281"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0" name="Title 1"/>
          <p:cNvSpPr>
            <a:spLocks noGrp="1"/>
          </p:cNvSpPr>
          <p:nvPr>
            <p:ph type="title"/>
          </p:nvPr>
        </p:nvSpPr>
        <p:spPr>
          <a:xfrm>
            <a:off x="419821" y="613504"/>
            <a:ext cx="4317280"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170201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419824" y="408355"/>
            <a:ext cx="8305077" cy="3876311"/>
          </a:xfrm>
          <a:solidFill>
            <a:schemeClr val="tx1"/>
          </a:solidFill>
        </p:spPr>
        <p:txBody>
          <a:bodyPr lIns="0" tIns="2088000">
            <a:normAutofit/>
          </a:bodyPr>
          <a:lstStyle>
            <a:lvl1pPr marL="0" indent="0" algn="ctr">
              <a:buNone/>
              <a:defRPr sz="600" b="0" baseline="0">
                <a:solidFill>
                  <a:schemeClr val="accent3"/>
                </a:solidFill>
                <a:effectLst/>
              </a:defRPr>
            </a:lvl1pPr>
          </a:lstStyle>
          <a:p>
            <a:r>
              <a:rPr lang="en-GB" dirty="0"/>
              <a:t>ADD IMAGE BY CLICKING ICON</a:t>
            </a:r>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9" name="Text Placeholder 6"/>
          <p:cNvSpPr>
            <a:spLocks noGrp="1"/>
          </p:cNvSpPr>
          <p:nvPr>
            <p:ph type="body" sz="quarter" idx="18" hasCustomPrompt="1"/>
          </p:nvPr>
        </p:nvSpPr>
        <p:spPr>
          <a:xfrm>
            <a:off x="601885" y="613504"/>
            <a:ext cx="7911298" cy="634351"/>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Tree>
    <p:extLst>
      <p:ext uri="{BB962C8B-B14F-4D97-AF65-F5344CB8AC3E}">
        <p14:creationId xmlns:p14="http://schemas.microsoft.com/office/powerpoint/2010/main" val="131098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0" y="1"/>
            <a:ext cx="9144000" cy="4284666"/>
          </a:xfrm>
          <a:solidFill>
            <a:schemeClr val="tx1"/>
          </a:solidFill>
        </p:spPr>
        <p:txBody>
          <a:bodyPr lIns="0" tIns="2088000">
            <a:normAutofit/>
          </a:bodyPr>
          <a:lstStyle>
            <a:lvl1pPr marL="0" indent="0" algn="ctr">
              <a:buNone/>
              <a:defRPr sz="600" b="0" baseline="0">
                <a:solidFill>
                  <a:schemeClr val="accent3"/>
                </a:solidFill>
                <a:effectLst/>
              </a:defRPr>
            </a:lvl1pPr>
          </a:lstStyle>
          <a:p>
            <a:r>
              <a:rPr lang="en-GB" dirty="0"/>
              <a:t>ADD IMAGE BY CLICKING ICON</a:t>
            </a:r>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7" name="Text Placeholder 6">
            <a:extLst>
              <a:ext uri="{FF2B5EF4-FFF2-40B4-BE49-F238E27FC236}">
                <a16:creationId xmlns:a16="http://schemas.microsoft.com/office/drawing/2014/main" id="{C5AB014D-200E-48DA-B5C8-13E2F5D3B8F1}"/>
              </a:ext>
            </a:extLst>
          </p:cNvPr>
          <p:cNvSpPr>
            <a:spLocks noGrp="1"/>
          </p:cNvSpPr>
          <p:nvPr>
            <p:ph type="body" sz="quarter" idx="20" hasCustomPrompt="1"/>
          </p:nvPr>
        </p:nvSpPr>
        <p:spPr>
          <a:xfrm>
            <a:off x="419820" y="408353"/>
            <a:ext cx="8304363" cy="189781"/>
          </a:xfrm>
        </p:spPr>
        <p:txBody>
          <a:bodyPr lIns="18000" anchor="t" anchorCtr="0">
            <a:normAutofit/>
          </a:bodyPr>
          <a:lstStyle>
            <a:lvl1pPr marL="0" indent="0">
              <a:buNone/>
              <a:defRPr sz="1000" cap="none" baseline="0">
                <a:solidFill>
                  <a:schemeClr val="bg1"/>
                </a:solidFill>
              </a:defRPr>
            </a:lvl1pPr>
          </a:lstStyle>
          <a:p>
            <a:pPr lvl="0"/>
            <a:r>
              <a:rPr lang="en-GB" dirty="0"/>
              <a:t>Click to edit master text styles</a:t>
            </a:r>
          </a:p>
        </p:txBody>
      </p:sp>
      <p:sp>
        <p:nvSpPr>
          <p:cNvPr id="8" name="Title 1">
            <a:extLst>
              <a:ext uri="{FF2B5EF4-FFF2-40B4-BE49-F238E27FC236}">
                <a16:creationId xmlns:a16="http://schemas.microsoft.com/office/drawing/2014/main" id="{D3FA352A-BEA3-40CF-9D19-87A5D7746065}"/>
              </a:ext>
            </a:extLst>
          </p:cNvPr>
          <p:cNvSpPr>
            <a:spLocks noGrp="1"/>
          </p:cNvSpPr>
          <p:nvPr>
            <p:ph type="title"/>
          </p:nvPr>
        </p:nvSpPr>
        <p:spPr>
          <a:xfrm>
            <a:off x="419820" y="613504"/>
            <a:ext cx="8304363"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12661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Image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1" name="Content Placeholder 8"/>
          <p:cNvSpPr>
            <a:spLocks noGrp="1"/>
          </p:cNvSpPr>
          <p:nvPr>
            <p:ph sz="quarter" idx="15"/>
          </p:nvPr>
        </p:nvSpPr>
        <p:spPr>
          <a:xfrm>
            <a:off x="419820" y="1460741"/>
            <a:ext cx="6129600" cy="2823713"/>
          </a:xfrm>
        </p:spPr>
        <p:txBody>
          <a:bodyPr/>
          <a:lstStyle>
            <a:lvl1pPr marL="180975" indent="-180975">
              <a:buClr>
                <a:srgbClr val="F04E23"/>
              </a:buClr>
              <a:buFont typeface="Verdana" pitchFamily="34" charset="0"/>
              <a:buChar char="›"/>
              <a:defRPr>
                <a:solidFill>
                  <a:srgbClr val="000000"/>
                </a:solidFill>
              </a:defRPr>
            </a:lvl1pPr>
            <a:lvl2pPr marL="539750" indent="-182563">
              <a:buClr>
                <a:srgbClr val="F04E23"/>
              </a:buClr>
              <a:buFont typeface="Verdana" pitchFamily="34" charset="0"/>
              <a:buChar char="›"/>
              <a:defRPr>
                <a:solidFill>
                  <a:srgbClr val="000000"/>
                </a:solidFill>
              </a:defRPr>
            </a:lvl2pPr>
            <a:lvl3pPr marL="896938" indent="-182563">
              <a:buClr>
                <a:srgbClr val="F04E23"/>
              </a:buClr>
              <a:buFont typeface="Verdana" pitchFamily="34" charset="0"/>
              <a:buChar char="›"/>
              <a:defRPr>
                <a:solidFill>
                  <a:srgbClr val="000000"/>
                </a:solidFill>
              </a:defRPr>
            </a:lvl3pPr>
            <a:lvl4pPr marL="1254125" indent="-174625">
              <a:buClr>
                <a:srgbClr val="F04E23"/>
              </a:buClr>
              <a:buFont typeface="Verdana" pitchFamily="34" charset="0"/>
              <a:buChar char="›"/>
              <a:defRPr>
                <a:solidFill>
                  <a:srgbClr val="000000"/>
                </a:solidFill>
              </a:defRPr>
            </a:lvl4pPr>
            <a:lvl5pPr marL="1611313" indent="-171450">
              <a:buClr>
                <a:srgbClr val="F04E2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9"/>
          <p:cNvSpPr>
            <a:spLocks noGrp="1"/>
          </p:cNvSpPr>
          <p:nvPr>
            <p:ph type="pic" sz="quarter" idx="17" hasCustomPrompt="1"/>
          </p:nvPr>
        </p:nvSpPr>
        <p:spPr>
          <a:xfrm>
            <a:off x="6960861" y="1460743"/>
            <a:ext cx="1764037" cy="2823923"/>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4" name="Text Placeholder 6"/>
          <p:cNvSpPr>
            <a:spLocks noGrp="1"/>
          </p:cNvSpPr>
          <p:nvPr>
            <p:ph type="body" sz="quarter" idx="18" hasCustomPrompt="1"/>
          </p:nvPr>
        </p:nvSpPr>
        <p:spPr>
          <a:xfrm>
            <a:off x="7140272" y="1636548"/>
            <a:ext cx="1424997" cy="634351"/>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Tree>
    <p:extLst>
      <p:ext uri="{BB962C8B-B14F-4D97-AF65-F5344CB8AC3E}">
        <p14:creationId xmlns:p14="http://schemas.microsoft.com/office/powerpoint/2010/main" val="256803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Image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2" name="Content Placeholder 8"/>
          <p:cNvSpPr>
            <a:spLocks noGrp="1"/>
          </p:cNvSpPr>
          <p:nvPr>
            <p:ph sz="quarter" idx="15"/>
          </p:nvPr>
        </p:nvSpPr>
        <p:spPr>
          <a:xfrm>
            <a:off x="419821" y="1460741"/>
            <a:ext cx="3946460" cy="2823713"/>
          </a:xfrm>
        </p:spPr>
        <p:txBody>
          <a:bodyPr/>
          <a:lstStyle>
            <a:lvl1pPr marL="180975" indent="-180975">
              <a:buClr>
                <a:srgbClr val="F04E23"/>
              </a:buClr>
              <a:buFont typeface="Verdana" pitchFamily="34" charset="0"/>
              <a:buChar char="›"/>
              <a:defRPr>
                <a:solidFill>
                  <a:srgbClr val="000000"/>
                </a:solidFill>
              </a:defRPr>
            </a:lvl1pPr>
            <a:lvl2pPr marL="539750" indent="-182563">
              <a:buClr>
                <a:srgbClr val="F04E23"/>
              </a:buClr>
              <a:buFont typeface="Verdana" pitchFamily="34" charset="0"/>
              <a:buChar char="›"/>
              <a:defRPr>
                <a:solidFill>
                  <a:srgbClr val="000000"/>
                </a:solidFill>
              </a:defRPr>
            </a:lvl2pPr>
            <a:lvl3pPr marL="896938" indent="-182563">
              <a:buClr>
                <a:srgbClr val="F04E23"/>
              </a:buClr>
              <a:buFont typeface="Verdana" pitchFamily="34" charset="0"/>
              <a:buChar char="›"/>
              <a:defRPr>
                <a:solidFill>
                  <a:srgbClr val="000000"/>
                </a:solidFill>
              </a:defRPr>
            </a:lvl3pPr>
            <a:lvl4pPr marL="1254125" indent="-174625">
              <a:buClr>
                <a:srgbClr val="F04E23"/>
              </a:buClr>
              <a:buFont typeface="Verdana" pitchFamily="34" charset="0"/>
              <a:buChar char="›"/>
              <a:defRPr>
                <a:solidFill>
                  <a:srgbClr val="000000"/>
                </a:solidFill>
              </a:defRPr>
            </a:lvl4pPr>
            <a:lvl5pPr marL="1611313" indent="-171450">
              <a:buClr>
                <a:srgbClr val="F04E2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p:cNvSpPr>
            <a:spLocks noGrp="1"/>
          </p:cNvSpPr>
          <p:nvPr>
            <p:ph type="pic" sz="quarter" idx="17" hasCustomPrompt="1"/>
          </p:nvPr>
        </p:nvSpPr>
        <p:spPr>
          <a:xfrm>
            <a:off x="6960861" y="1460743"/>
            <a:ext cx="1764037" cy="2823923"/>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6" name="Picture Placeholder 9"/>
          <p:cNvSpPr>
            <a:spLocks noGrp="1"/>
          </p:cNvSpPr>
          <p:nvPr>
            <p:ph type="pic" sz="quarter" idx="18" hasCustomPrompt="1"/>
          </p:nvPr>
        </p:nvSpPr>
        <p:spPr>
          <a:xfrm>
            <a:off x="4785388" y="1460743"/>
            <a:ext cx="1764037" cy="2823923"/>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7" name="Text Placeholder 6"/>
          <p:cNvSpPr>
            <a:spLocks noGrp="1"/>
          </p:cNvSpPr>
          <p:nvPr>
            <p:ph type="body" sz="quarter" idx="21" hasCustomPrompt="1"/>
          </p:nvPr>
        </p:nvSpPr>
        <p:spPr>
          <a:xfrm>
            <a:off x="7140272" y="1636548"/>
            <a:ext cx="1424997" cy="634351"/>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18" name="Text Placeholder 6"/>
          <p:cNvSpPr>
            <a:spLocks noGrp="1"/>
          </p:cNvSpPr>
          <p:nvPr>
            <p:ph type="body" sz="quarter" idx="22" hasCustomPrompt="1"/>
          </p:nvPr>
        </p:nvSpPr>
        <p:spPr>
          <a:xfrm>
            <a:off x="4954588" y="1636548"/>
            <a:ext cx="1424997" cy="634351"/>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Tree>
    <p:extLst>
      <p:ext uri="{BB962C8B-B14F-4D97-AF65-F5344CB8AC3E}">
        <p14:creationId xmlns:p14="http://schemas.microsoft.com/office/powerpoint/2010/main" val="390780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Image 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0" name="Picture Placeholder 9"/>
          <p:cNvSpPr>
            <a:spLocks noGrp="1"/>
          </p:cNvSpPr>
          <p:nvPr>
            <p:ph type="pic" sz="quarter" idx="17" hasCustomPrompt="1"/>
          </p:nvPr>
        </p:nvSpPr>
        <p:spPr>
          <a:xfrm>
            <a:off x="6960149" y="1460740"/>
            <a:ext cx="1764037" cy="1318542"/>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6" name="Picture Placeholder 9"/>
          <p:cNvSpPr>
            <a:spLocks noGrp="1"/>
          </p:cNvSpPr>
          <p:nvPr>
            <p:ph type="pic" sz="quarter" idx="18" hasCustomPrompt="1"/>
          </p:nvPr>
        </p:nvSpPr>
        <p:spPr>
          <a:xfrm>
            <a:off x="4785388" y="1460740"/>
            <a:ext cx="1764037" cy="1318542"/>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7" name="Picture Placeholder 9"/>
          <p:cNvSpPr>
            <a:spLocks noGrp="1"/>
          </p:cNvSpPr>
          <p:nvPr>
            <p:ph type="pic" sz="quarter" idx="19" hasCustomPrompt="1"/>
          </p:nvPr>
        </p:nvSpPr>
        <p:spPr>
          <a:xfrm>
            <a:off x="2602247" y="1460532"/>
            <a:ext cx="1764037" cy="1318771"/>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8" name="Picture Placeholder 9"/>
          <p:cNvSpPr>
            <a:spLocks noGrp="1"/>
          </p:cNvSpPr>
          <p:nvPr>
            <p:ph type="pic" sz="quarter" idx="20" hasCustomPrompt="1"/>
          </p:nvPr>
        </p:nvSpPr>
        <p:spPr>
          <a:xfrm>
            <a:off x="419820" y="1460532"/>
            <a:ext cx="1764037" cy="1318771"/>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9" name="Text Placeholder 6"/>
          <p:cNvSpPr>
            <a:spLocks noGrp="1"/>
          </p:cNvSpPr>
          <p:nvPr>
            <p:ph type="body" sz="quarter" idx="21" hasCustomPrompt="1"/>
          </p:nvPr>
        </p:nvSpPr>
        <p:spPr>
          <a:xfrm>
            <a:off x="7140272" y="1636549"/>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20" name="Text Placeholder 6"/>
          <p:cNvSpPr>
            <a:spLocks noGrp="1"/>
          </p:cNvSpPr>
          <p:nvPr>
            <p:ph type="body" sz="quarter" idx="22" hasCustomPrompt="1"/>
          </p:nvPr>
        </p:nvSpPr>
        <p:spPr>
          <a:xfrm>
            <a:off x="4954588" y="1636549"/>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21" name="Text Placeholder 6"/>
          <p:cNvSpPr>
            <a:spLocks noGrp="1"/>
          </p:cNvSpPr>
          <p:nvPr>
            <p:ph type="body" sz="quarter" idx="23" hasCustomPrompt="1"/>
          </p:nvPr>
        </p:nvSpPr>
        <p:spPr>
          <a:xfrm>
            <a:off x="2766972" y="1636549"/>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22" name="Text Placeholder 6"/>
          <p:cNvSpPr>
            <a:spLocks noGrp="1"/>
          </p:cNvSpPr>
          <p:nvPr>
            <p:ph type="body" sz="quarter" idx="24" hasCustomPrompt="1"/>
          </p:nvPr>
        </p:nvSpPr>
        <p:spPr>
          <a:xfrm>
            <a:off x="580812" y="1636549"/>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25" name="Picture Placeholder 9"/>
          <p:cNvSpPr>
            <a:spLocks noGrp="1"/>
          </p:cNvSpPr>
          <p:nvPr>
            <p:ph type="pic" sz="quarter" idx="25" hasCustomPrompt="1"/>
          </p:nvPr>
        </p:nvSpPr>
        <p:spPr>
          <a:xfrm>
            <a:off x="6960149" y="2965683"/>
            <a:ext cx="1764037" cy="1318770"/>
          </a:xfrm>
          <a:solidFill>
            <a:schemeClr val="tx1"/>
          </a:solidFill>
        </p:spPr>
        <p:txBody>
          <a:bodyPr lIns="0" tIns="720000">
            <a:normAutofit/>
          </a:bodyPr>
          <a:lstStyle>
            <a:lvl1pPr marL="0" indent="0" algn="ctr">
              <a:buNone/>
              <a:defRPr sz="600" b="0" baseline="0">
                <a:solidFill>
                  <a:srgbClr val="F04E23"/>
                </a:solidFill>
                <a:effectLst/>
              </a:defRPr>
            </a:lvl1pPr>
          </a:lstStyle>
          <a:p>
            <a:br>
              <a:rPr lang="en-GB" dirty="0"/>
            </a:br>
            <a:r>
              <a:rPr lang="en-GB" dirty="0"/>
              <a:t>ADD IMAGE BY CLICKING ICON</a:t>
            </a:r>
          </a:p>
        </p:txBody>
      </p:sp>
      <p:sp>
        <p:nvSpPr>
          <p:cNvPr id="26" name="Picture Placeholder 9"/>
          <p:cNvSpPr>
            <a:spLocks noGrp="1"/>
          </p:cNvSpPr>
          <p:nvPr>
            <p:ph type="pic" sz="quarter" idx="26" hasCustomPrompt="1"/>
          </p:nvPr>
        </p:nvSpPr>
        <p:spPr>
          <a:xfrm>
            <a:off x="4785388" y="2965683"/>
            <a:ext cx="1764037" cy="1318770"/>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27" name="Picture Placeholder 9"/>
          <p:cNvSpPr>
            <a:spLocks noGrp="1"/>
          </p:cNvSpPr>
          <p:nvPr>
            <p:ph type="pic" sz="quarter" idx="27" hasCustomPrompt="1"/>
          </p:nvPr>
        </p:nvSpPr>
        <p:spPr>
          <a:xfrm>
            <a:off x="2602247" y="2965456"/>
            <a:ext cx="1764037" cy="1318999"/>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28" name="Picture Placeholder 9"/>
          <p:cNvSpPr>
            <a:spLocks noGrp="1"/>
          </p:cNvSpPr>
          <p:nvPr>
            <p:ph type="pic" sz="quarter" idx="28" hasCustomPrompt="1"/>
          </p:nvPr>
        </p:nvSpPr>
        <p:spPr>
          <a:xfrm>
            <a:off x="419820" y="2965456"/>
            <a:ext cx="1764037" cy="1318999"/>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29" name="Text Placeholder 6"/>
          <p:cNvSpPr>
            <a:spLocks noGrp="1"/>
          </p:cNvSpPr>
          <p:nvPr>
            <p:ph type="body" sz="quarter" idx="29" hasCustomPrompt="1"/>
          </p:nvPr>
        </p:nvSpPr>
        <p:spPr>
          <a:xfrm>
            <a:off x="7140272" y="3130273"/>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30" name="Text Placeholder 6"/>
          <p:cNvSpPr>
            <a:spLocks noGrp="1"/>
          </p:cNvSpPr>
          <p:nvPr>
            <p:ph type="body" sz="quarter" idx="30" hasCustomPrompt="1"/>
          </p:nvPr>
        </p:nvSpPr>
        <p:spPr>
          <a:xfrm>
            <a:off x="4954588" y="3130273"/>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31" name="Text Placeholder 6"/>
          <p:cNvSpPr>
            <a:spLocks noGrp="1"/>
          </p:cNvSpPr>
          <p:nvPr>
            <p:ph type="body" sz="quarter" idx="31" hasCustomPrompt="1"/>
          </p:nvPr>
        </p:nvSpPr>
        <p:spPr>
          <a:xfrm>
            <a:off x="2766972" y="3130273"/>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32" name="Text Placeholder 6"/>
          <p:cNvSpPr>
            <a:spLocks noGrp="1"/>
          </p:cNvSpPr>
          <p:nvPr>
            <p:ph type="body" sz="quarter" idx="32" hasCustomPrompt="1"/>
          </p:nvPr>
        </p:nvSpPr>
        <p:spPr>
          <a:xfrm>
            <a:off x="580812" y="3130273"/>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23" name="Title 1"/>
          <p:cNvSpPr>
            <a:spLocks noGrp="1"/>
          </p:cNvSpPr>
          <p:nvPr>
            <p:ph type="title"/>
          </p:nvPr>
        </p:nvSpPr>
        <p:spPr>
          <a:xfrm>
            <a:off x="419820" y="613504"/>
            <a:ext cx="8304363"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12665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Image 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8" name="Picture Placeholder 8"/>
          <p:cNvSpPr>
            <a:spLocks noGrp="1"/>
          </p:cNvSpPr>
          <p:nvPr>
            <p:ph type="pic" sz="quarter" idx="17"/>
          </p:nvPr>
        </p:nvSpPr>
        <p:spPr>
          <a:xfrm>
            <a:off x="1219919" y="1669933"/>
            <a:ext cx="3127310" cy="1878944"/>
          </a:xfrm>
        </p:spPr>
        <p:txBody>
          <a:bodyPr/>
          <a:lstStyle>
            <a:lvl1pPr>
              <a:defRPr>
                <a:solidFill>
                  <a:srgbClr val="FF0000"/>
                </a:solidFill>
              </a:defRPr>
            </a:lvl1pPr>
          </a:lstStyle>
          <a:p>
            <a:r>
              <a:rPr lang="en-US"/>
              <a:t>Click icon to add picture</a:t>
            </a:r>
            <a:endParaRPr lang="en-GB" dirty="0"/>
          </a:p>
        </p:txBody>
      </p:sp>
      <p:sp>
        <p:nvSpPr>
          <p:cNvPr id="12" name="Picture Placeholder 9"/>
          <p:cNvSpPr>
            <a:spLocks noGrp="1"/>
          </p:cNvSpPr>
          <p:nvPr>
            <p:ph type="pic" sz="quarter" idx="24" hasCustomPrompt="1"/>
          </p:nvPr>
        </p:nvSpPr>
        <p:spPr>
          <a:xfrm>
            <a:off x="1219920" y="1669933"/>
            <a:ext cx="3127310" cy="1878944"/>
          </a:xfrm>
          <a:solidFill>
            <a:schemeClr val="tx1"/>
          </a:solidFill>
        </p:spPr>
        <p:txBody>
          <a:bodyPr lIns="108000" tIns="1188000" rIns="108000">
            <a:normAutofit/>
          </a:bodyPr>
          <a:lstStyle>
            <a:lvl1pPr marL="0" indent="0" algn="ctr">
              <a:buNone/>
              <a:defRPr sz="600" b="0" baseline="0">
                <a:solidFill>
                  <a:srgbClr val="FF0000"/>
                </a:solidFill>
                <a:effectLst/>
              </a:defRPr>
            </a:lvl1pPr>
          </a:lstStyle>
          <a:p>
            <a:r>
              <a:rPr lang="en-GB" dirty="0"/>
              <a:t>ADD IMAGE BY CLICKING ICON</a:t>
            </a:r>
          </a:p>
        </p:txBody>
      </p:sp>
      <p:sp>
        <p:nvSpPr>
          <p:cNvPr id="13" name="Text Placeholder 6"/>
          <p:cNvSpPr>
            <a:spLocks noGrp="1"/>
          </p:cNvSpPr>
          <p:nvPr>
            <p:ph type="body" sz="quarter" idx="22" hasCustomPrompt="1"/>
          </p:nvPr>
        </p:nvSpPr>
        <p:spPr>
          <a:xfrm>
            <a:off x="1219919" y="3663443"/>
            <a:ext cx="3127310" cy="492147"/>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4" name="Picture Placeholder 9"/>
          <p:cNvSpPr>
            <a:spLocks noGrp="1"/>
          </p:cNvSpPr>
          <p:nvPr>
            <p:ph type="pic" sz="quarter" idx="25" hasCustomPrompt="1"/>
          </p:nvPr>
        </p:nvSpPr>
        <p:spPr>
          <a:xfrm>
            <a:off x="4796773" y="1669933"/>
            <a:ext cx="3127310" cy="1878944"/>
          </a:xfrm>
          <a:solidFill>
            <a:schemeClr val="tx1"/>
          </a:solidFill>
        </p:spPr>
        <p:txBody>
          <a:bodyPr lIns="108000" tIns="1188000" rIns="108000">
            <a:normAutofit/>
          </a:bodyPr>
          <a:lstStyle>
            <a:lvl1pPr marL="0" indent="0" algn="ctr">
              <a:buNone/>
              <a:defRPr sz="600" b="0" baseline="0">
                <a:solidFill>
                  <a:srgbClr val="FF0000"/>
                </a:solidFill>
                <a:effectLst/>
              </a:defRPr>
            </a:lvl1pPr>
          </a:lstStyle>
          <a:p>
            <a:r>
              <a:rPr lang="en-GB" dirty="0"/>
              <a:t>ADD IMAGE BY CLICKING ICON</a:t>
            </a:r>
          </a:p>
        </p:txBody>
      </p:sp>
      <p:sp>
        <p:nvSpPr>
          <p:cNvPr id="15" name="Text Placeholder 6"/>
          <p:cNvSpPr>
            <a:spLocks noGrp="1"/>
          </p:cNvSpPr>
          <p:nvPr>
            <p:ph type="body" sz="quarter" idx="26" hasCustomPrompt="1"/>
          </p:nvPr>
        </p:nvSpPr>
        <p:spPr>
          <a:xfrm>
            <a:off x="4796772" y="3663443"/>
            <a:ext cx="3127310" cy="492147"/>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6" name="Date Placeholder 2"/>
          <p:cNvSpPr>
            <a:spLocks noGrp="1"/>
          </p:cNvSpPr>
          <p:nvPr>
            <p:ph type="dt" sz="half" idx="10"/>
          </p:nvPr>
        </p:nvSpPr>
        <p:spPr>
          <a:xfrm>
            <a:off x="717449" y="4553148"/>
            <a:ext cx="1958203" cy="66824"/>
          </a:xfrm>
        </p:spPr>
        <p:txBody>
          <a:bodyPr/>
          <a:lstStyle>
            <a:lvl1pPr>
              <a:defRPr>
                <a:solidFill>
                  <a:srgbClr val="000000"/>
                </a:solidFill>
              </a:defRPr>
            </a:lvl1pPr>
          </a:lstStyle>
          <a:p>
            <a:r>
              <a:rPr lang="nl-BE"/>
              <a:t>7 November 2023</a:t>
            </a:r>
            <a:endParaRPr lang="en-GB" dirty="0"/>
          </a:p>
        </p:txBody>
      </p:sp>
      <p:sp>
        <p:nvSpPr>
          <p:cNvPr id="17" name="Footer Placeholder 3"/>
          <p:cNvSpPr>
            <a:spLocks noGrp="1"/>
          </p:cNvSpPr>
          <p:nvPr>
            <p:ph type="ftr" sz="quarter" idx="11"/>
          </p:nvPr>
        </p:nvSpPr>
        <p:spPr>
          <a:xfrm>
            <a:off x="717449" y="4646471"/>
            <a:ext cx="1958203" cy="68838"/>
          </a:xfrm>
        </p:spPr>
        <p:txBody>
          <a:bodyPr/>
          <a:lstStyle>
            <a:lvl1pPr>
              <a:defRPr>
                <a:solidFill>
                  <a:srgbClr val="000000"/>
                </a:solidFill>
              </a:defRPr>
            </a:lvl1pPr>
          </a:lstStyle>
          <a:p>
            <a:r>
              <a:rPr lang="en-GB"/>
              <a:t>Waste international meeting</a:t>
            </a:r>
            <a:endParaRPr lang="en-GB" dirty="0"/>
          </a:p>
        </p:txBody>
      </p:sp>
    </p:spTree>
    <p:extLst>
      <p:ext uri="{BB962C8B-B14F-4D97-AF65-F5344CB8AC3E}">
        <p14:creationId xmlns:p14="http://schemas.microsoft.com/office/powerpoint/2010/main" val="28347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Image 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2" name="Picture Placeholder 9"/>
          <p:cNvSpPr>
            <a:spLocks noGrp="1"/>
          </p:cNvSpPr>
          <p:nvPr>
            <p:ph type="pic" sz="quarter" idx="24" hasCustomPrompt="1"/>
          </p:nvPr>
        </p:nvSpPr>
        <p:spPr>
          <a:xfrm>
            <a:off x="905429" y="1905536"/>
            <a:ext cx="2194578" cy="1318542"/>
          </a:xfrm>
          <a:solidFill>
            <a:schemeClr val="tx1"/>
          </a:solidFill>
        </p:spPr>
        <p:txBody>
          <a:bodyPr lIns="108000" tIns="86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3" name="Text Placeholder 6"/>
          <p:cNvSpPr>
            <a:spLocks noGrp="1"/>
          </p:cNvSpPr>
          <p:nvPr>
            <p:ph type="body" sz="quarter" idx="22" hasCustomPrompt="1"/>
          </p:nvPr>
        </p:nvSpPr>
        <p:spPr>
          <a:xfrm>
            <a:off x="905429" y="3328588"/>
            <a:ext cx="2194578" cy="492147"/>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8" name="Picture Placeholder 9"/>
          <p:cNvSpPr>
            <a:spLocks noGrp="1"/>
          </p:cNvSpPr>
          <p:nvPr>
            <p:ph type="pic" sz="quarter" idx="25" hasCustomPrompt="1"/>
          </p:nvPr>
        </p:nvSpPr>
        <p:spPr>
          <a:xfrm>
            <a:off x="3475025" y="1905536"/>
            <a:ext cx="2194578" cy="1318542"/>
          </a:xfrm>
          <a:solidFill>
            <a:schemeClr val="tx1"/>
          </a:solidFill>
        </p:spPr>
        <p:txBody>
          <a:bodyPr lIns="108000" tIns="86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9" name="Text Placeholder 6"/>
          <p:cNvSpPr>
            <a:spLocks noGrp="1"/>
          </p:cNvSpPr>
          <p:nvPr>
            <p:ph type="body" sz="quarter" idx="26" hasCustomPrompt="1"/>
          </p:nvPr>
        </p:nvSpPr>
        <p:spPr>
          <a:xfrm>
            <a:off x="3475025" y="3328588"/>
            <a:ext cx="2194578" cy="492147"/>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20" name="Picture Placeholder 9"/>
          <p:cNvSpPr>
            <a:spLocks noGrp="1"/>
          </p:cNvSpPr>
          <p:nvPr>
            <p:ph type="pic" sz="quarter" idx="27" hasCustomPrompt="1"/>
          </p:nvPr>
        </p:nvSpPr>
        <p:spPr>
          <a:xfrm>
            <a:off x="6044621" y="1905536"/>
            <a:ext cx="2194578" cy="1318542"/>
          </a:xfrm>
          <a:solidFill>
            <a:schemeClr val="tx1"/>
          </a:solidFill>
        </p:spPr>
        <p:txBody>
          <a:bodyPr lIns="108000" tIns="86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21" name="Text Placeholder 6"/>
          <p:cNvSpPr>
            <a:spLocks noGrp="1"/>
          </p:cNvSpPr>
          <p:nvPr>
            <p:ph type="body" sz="quarter" idx="28" hasCustomPrompt="1"/>
          </p:nvPr>
        </p:nvSpPr>
        <p:spPr>
          <a:xfrm>
            <a:off x="6044621" y="3328588"/>
            <a:ext cx="2194578" cy="492147"/>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4" name="Date Placeholder 2"/>
          <p:cNvSpPr>
            <a:spLocks noGrp="1"/>
          </p:cNvSpPr>
          <p:nvPr>
            <p:ph type="dt" sz="half" idx="10"/>
          </p:nvPr>
        </p:nvSpPr>
        <p:spPr>
          <a:xfrm>
            <a:off x="717449" y="4553148"/>
            <a:ext cx="1958203" cy="66824"/>
          </a:xfrm>
        </p:spPr>
        <p:txBody>
          <a:bodyPr/>
          <a:lstStyle>
            <a:lvl1pPr>
              <a:defRPr>
                <a:solidFill>
                  <a:srgbClr val="000000"/>
                </a:solidFill>
              </a:defRPr>
            </a:lvl1pPr>
          </a:lstStyle>
          <a:p>
            <a:r>
              <a:rPr lang="nl-BE"/>
              <a:t>7 November 2023</a:t>
            </a:r>
            <a:endParaRPr lang="en-GB" dirty="0"/>
          </a:p>
        </p:txBody>
      </p:sp>
      <p:sp>
        <p:nvSpPr>
          <p:cNvPr id="15" name="Footer Placeholder 3"/>
          <p:cNvSpPr>
            <a:spLocks noGrp="1"/>
          </p:cNvSpPr>
          <p:nvPr>
            <p:ph type="ftr" sz="quarter" idx="11"/>
          </p:nvPr>
        </p:nvSpPr>
        <p:spPr>
          <a:xfrm>
            <a:off x="717449" y="4646471"/>
            <a:ext cx="1958203" cy="68838"/>
          </a:xfrm>
        </p:spPr>
        <p:txBody>
          <a:bodyPr/>
          <a:lstStyle>
            <a:lvl1pPr>
              <a:defRPr>
                <a:solidFill>
                  <a:srgbClr val="000000"/>
                </a:solidFill>
              </a:defRPr>
            </a:lvl1pPr>
          </a:lstStyle>
          <a:p>
            <a:r>
              <a:rPr lang="en-GB"/>
              <a:t>Waste international meeting</a:t>
            </a:r>
            <a:endParaRPr lang="en-GB" dirty="0"/>
          </a:p>
        </p:txBody>
      </p:sp>
    </p:spTree>
    <p:extLst>
      <p:ext uri="{BB962C8B-B14F-4D97-AF65-F5344CB8AC3E}">
        <p14:creationId xmlns:p14="http://schemas.microsoft.com/office/powerpoint/2010/main" val="141606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9 Video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baseline="0">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baseline="0">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baseline="0">
                <a:solidFill>
                  <a:srgbClr val="000000"/>
                </a:solidFill>
              </a:defRPr>
            </a:lvl1pPr>
          </a:lstStyle>
          <a:p>
            <a:fld id="{AF54B9EF-527F-4F31-BDA9-861CCA0FE377}" type="slidenum">
              <a:rPr lang="en-GB" smtClean="0"/>
              <a:pPr/>
              <a:t>‹#›</a:t>
            </a:fld>
            <a:endParaRPr lang="en-GB" dirty="0"/>
          </a:p>
        </p:txBody>
      </p:sp>
      <p:sp>
        <p:nvSpPr>
          <p:cNvPr id="7" name="Media Placeholder 8"/>
          <p:cNvSpPr>
            <a:spLocks noGrp="1"/>
          </p:cNvSpPr>
          <p:nvPr>
            <p:ph type="media" sz="quarter" idx="13" hasCustomPrompt="1"/>
          </p:nvPr>
        </p:nvSpPr>
        <p:spPr>
          <a:xfrm>
            <a:off x="3704592" y="1460743"/>
            <a:ext cx="5020309" cy="2823923"/>
          </a:xfrm>
          <a:solidFill>
            <a:schemeClr val="tx1"/>
          </a:solidFill>
          <a:effectLst/>
        </p:spPr>
        <p:txBody>
          <a:bodyPr tIns="1584000">
            <a:normAutofit/>
          </a:bodyPr>
          <a:lstStyle>
            <a:lvl1pPr marL="0" indent="0" algn="ctr">
              <a:buNone/>
              <a:defRPr sz="600">
                <a:solidFill>
                  <a:srgbClr val="F04E23"/>
                </a:solidFill>
              </a:defRPr>
            </a:lvl1pPr>
          </a:lstStyle>
          <a:p>
            <a:r>
              <a:rPr lang="en-GB" dirty="0"/>
              <a:t>CLICK TO ADD MEDIA SIZE 16/9</a:t>
            </a:r>
          </a:p>
        </p:txBody>
      </p:sp>
      <p:sp>
        <p:nvSpPr>
          <p:cNvPr id="8" name="Content Placeholder 8"/>
          <p:cNvSpPr>
            <a:spLocks noGrp="1"/>
          </p:cNvSpPr>
          <p:nvPr>
            <p:ph sz="quarter" idx="19"/>
          </p:nvPr>
        </p:nvSpPr>
        <p:spPr>
          <a:xfrm>
            <a:off x="419819" y="1460741"/>
            <a:ext cx="2873326" cy="2823713"/>
          </a:xfrm>
        </p:spPr>
        <p:txBody>
          <a:bodyPr/>
          <a:lstStyle>
            <a:lvl1pPr marL="180975" indent="-180975">
              <a:buClr>
                <a:srgbClr val="F04E23"/>
              </a:buClr>
              <a:buFont typeface="Verdana" pitchFamily="34" charset="0"/>
              <a:buChar char="›"/>
              <a:defRPr baseline="0">
                <a:solidFill>
                  <a:srgbClr val="000000"/>
                </a:solidFill>
              </a:defRPr>
            </a:lvl1pPr>
            <a:lvl2pPr marL="539750" indent="-182563">
              <a:buClr>
                <a:srgbClr val="F04E23"/>
              </a:buClr>
              <a:buFont typeface="Verdana" pitchFamily="34" charset="0"/>
              <a:buChar char="›"/>
              <a:defRPr baseline="0">
                <a:solidFill>
                  <a:srgbClr val="000000"/>
                </a:solidFill>
              </a:defRPr>
            </a:lvl2pPr>
            <a:lvl3pPr marL="896938" indent="-182563">
              <a:buClr>
                <a:srgbClr val="F04E23"/>
              </a:buClr>
              <a:buFont typeface="Verdana" pitchFamily="34" charset="0"/>
              <a:buChar char="›"/>
              <a:defRPr baseline="0">
                <a:solidFill>
                  <a:srgbClr val="000000"/>
                </a:solidFill>
              </a:defRPr>
            </a:lvl3pPr>
            <a:lvl4pPr marL="1254125" indent="-174625">
              <a:buClr>
                <a:srgbClr val="F04E23"/>
              </a:buClr>
              <a:buFont typeface="Verdana" pitchFamily="34" charset="0"/>
              <a:buChar char="›"/>
              <a:defRPr baseline="0">
                <a:solidFill>
                  <a:srgbClr val="000000"/>
                </a:solidFill>
              </a:defRPr>
            </a:lvl4pPr>
            <a:lvl5pPr marL="1611313" indent="-171450">
              <a:buClr>
                <a:srgbClr val="F04E23"/>
              </a:buClr>
              <a:buFont typeface="Verdana" pitchFamily="34" charset="0"/>
              <a:buChar char="›"/>
              <a:defRPr baseline="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20"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9" name="Title 1"/>
          <p:cNvSpPr>
            <a:spLocks noGrp="1"/>
          </p:cNvSpPr>
          <p:nvPr>
            <p:ph type="title"/>
          </p:nvPr>
        </p:nvSpPr>
        <p:spPr>
          <a:xfrm>
            <a:off x="419820" y="613504"/>
            <a:ext cx="8304363" cy="676227"/>
          </a:xfrm>
        </p:spPr>
        <p:txBody>
          <a:bodyPr/>
          <a:lstStyle>
            <a:lvl1pPr>
              <a:defRPr>
                <a:solidFill>
                  <a:schemeClr val="accent3"/>
                </a:solidFill>
              </a:defRPr>
            </a:lvl1pPr>
          </a:lstStyle>
          <a:p>
            <a:r>
              <a:rPr lang="en-US"/>
              <a:t>Click to edit Master title style</a:t>
            </a:r>
            <a:endParaRPr lang="en-GB" dirty="0"/>
          </a:p>
        </p:txBody>
      </p:sp>
    </p:spTree>
    <p:extLst>
      <p:ext uri="{BB962C8B-B14F-4D97-AF65-F5344CB8AC3E}">
        <p14:creationId xmlns:p14="http://schemas.microsoft.com/office/powerpoint/2010/main" val="24372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baseline="0">
                <a:solidFill>
                  <a:srgbClr val="FFFFFF"/>
                </a:solidFill>
              </a:defRPr>
            </a:lvl1pPr>
          </a:lstStyle>
          <a:p>
            <a:r>
              <a:rPr lang="nl-BE"/>
              <a:t>7 November 2023</a:t>
            </a:r>
            <a:endParaRPr lang="en-GB" dirty="0"/>
          </a:p>
        </p:txBody>
      </p:sp>
      <p:sp>
        <p:nvSpPr>
          <p:cNvPr id="5" name="Footer Placeholder 4"/>
          <p:cNvSpPr>
            <a:spLocks noGrp="1"/>
          </p:cNvSpPr>
          <p:nvPr>
            <p:ph type="ftr" sz="quarter" idx="11"/>
          </p:nvPr>
        </p:nvSpPr>
        <p:spPr/>
        <p:txBody>
          <a:bodyPr/>
          <a:lstStyle>
            <a:lvl1pPr>
              <a:defRPr baseline="0">
                <a:solidFill>
                  <a:srgbClr val="FFFFFF"/>
                </a:solidFill>
              </a:defRPr>
            </a:lvl1pPr>
          </a:lstStyle>
          <a:p>
            <a:r>
              <a:rPr lang="en-GB"/>
              <a:t>Waste international meeting</a:t>
            </a:r>
            <a:endParaRPr lang="en-GB" dirty="0"/>
          </a:p>
        </p:txBody>
      </p:sp>
      <p:sp>
        <p:nvSpPr>
          <p:cNvPr id="6" name="Slide Number Placeholder 5"/>
          <p:cNvSpPr>
            <a:spLocks noGrp="1"/>
          </p:cNvSpPr>
          <p:nvPr>
            <p:ph type="sldNum" sz="quarter" idx="12"/>
          </p:nvPr>
        </p:nvSpPr>
        <p:spPr/>
        <p:txBody>
          <a:bodyPr/>
          <a:lstStyle>
            <a:lvl1pPr>
              <a:defRPr baseline="0">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25"/>
          </p:nvPr>
        </p:nvSpPr>
        <p:spPr>
          <a:xfrm>
            <a:off x="419824" y="408353"/>
            <a:ext cx="8266977" cy="189781"/>
          </a:xfrm>
        </p:spPr>
        <p:txBody>
          <a:bodyPr lIns="18000" anchor="t" anchorCtr="0">
            <a:normAutofit/>
          </a:bodyPr>
          <a:lstStyle>
            <a:lvl1pPr marL="0" indent="0">
              <a:buNone/>
              <a:defRPr sz="1000" cap="none" baseline="0">
                <a:solidFill>
                  <a:srgbClr val="FFFFFF"/>
                </a:solidFill>
              </a:defRPr>
            </a:lvl1pPr>
          </a:lstStyle>
          <a:p>
            <a:pPr lvl="0"/>
            <a:r>
              <a:rPr lang="en-US"/>
              <a:t>Click to edit Master text styles</a:t>
            </a:r>
          </a:p>
        </p:txBody>
      </p:sp>
      <p:sp>
        <p:nvSpPr>
          <p:cNvPr id="16" name="Title 1"/>
          <p:cNvSpPr>
            <a:spLocks noGrp="1"/>
          </p:cNvSpPr>
          <p:nvPr>
            <p:ph type="title"/>
          </p:nvPr>
        </p:nvSpPr>
        <p:spPr>
          <a:xfrm>
            <a:off x="419824" y="613503"/>
            <a:ext cx="8266977" cy="2592683"/>
          </a:xfrm>
        </p:spPr>
        <p:txBody>
          <a:bodyPr/>
          <a:lstStyle/>
          <a:p>
            <a:r>
              <a:rPr lang="en-US"/>
              <a:t>Click to edit Master title style</a:t>
            </a:r>
            <a:endParaRPr lang="en-GB" dirty="0"/>
          </a:p>
        </p:txBody>
      </p:sp>
      <p:sp>
        <p:nvSpPr>
          <p:cNvPr id="8" name="Text Placeholder 6"/>
          <p:cNvSpPr>
            <a:spLocks noGrp="1"/>
          </p:cNvSpPr>
          <p:nvPr>
            <p:ph type="body" sz="quarter" idx="26" hasCustomPrompt="1"/>
          </p:nvPr>
        </p:nvSpPr>
        <p:spPr>
          <a:xfrm>
            <a:off x="419824" y="3581746"/>
            <a:ext cx="8266977" cy="189781"/>
          </a:xfrm>
        </p:spPr>
        <p:txBody>
          <a:bodyPr lIns="18000" anchor="t" anchorCtr="0">
            <a:noAutofit/>
          </a:bodyPr>
          <a:lstStyle>
            <a:lvl1pPr marL="0" indent="0">
              <a:buNone/>
              <a:defRPr sz="1400" cap="none" baseline="0">
                <a:solidFill>
                  <a:srgbClr val="FFFFFF"/>
                </a:solidFill>
              </a:defRPr>
            </a:lvl1pPr>
          </a:lstStyle>
          <a:p>
            <a:pPr lvl="0"/>
            <a:r>
              <a:rPr lang="en-GB" dirty="0"/>
              <a:t>Add name, Title, Department</a:t>
            </a:r>
          </a:p>
        </p:txBody>
      </p:sp>
    </p:spTree>
    <p:extLst>
      <p:ext uri="{BB962C8B-B14F-4D97-AF65-F5344CB8AC3E}">
        <p14:creationId xmlns:p14="http://schemas.microsoft.com/office/powerpoint/2010/main" val="71267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3 Video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8" name="Content Placeholder 8"/>
          <p:cNvSpPr>
            <a:spLocks noGrp="1"/>
          </p:cNvSpPr>
          <p:nvPr>
            <p:ph sz="quarter" idx="19"/>
          </p:nvPr>
        </p:nvSpPr>
        <p:spPr>
          <a:xfrm>
            <a:off x="419819" y="1460741"/>
            <a:ext cx="4165486" cy="2823713"/>
          </a:xfrm>
        </p:spPr>
        <p:txBody>
          <a:bodyPr/>
          <a:lstStyle>
            <a:lvl1pPr marL="180975" indent="-180975">
              <a:buClr>
                <a:schemeClr val="accent3"/>
              </a:buClr>
              <a:buFont typeface="Verdana" pitchFamily="34" charset="0"/>
              <a:buChar char="›"/>
              <a:defRPr>
                <a:solidFill>
                  <a:srgbClr val="000000"/>
                </a:solidFill>
              </a:defRPr>
            </a:lvl1pPr>
            <a:lvl2pPr marL="539750" indent="-182563">
              <a:buClr>
                <a:schemeClr val="accent3"/>
              </a:buClr>
              <a:buFont typeface="Verdana" pitchFamily="34" charset="0"/>
              <a:buChar char="›"/>
              <a:defRPr>
                <a:solidFill>
                  <a:srgbClr val="000000"/>
                </a:solidFill>
              </a:defRPr>
            </a:lvl2pPr>
            <a:lvl3pPr marL="896938" indent="-182563">
              <a:buClr>
                <a:schemeClr val="accent3"/>
              </a:buClr>
              <a:buFont typeface="Verdana" pitchFamily="34" charset="0"/>
              <a:buChar char="›"/>
              <a:defRPr>
                <a:solidFill>
                  <a:srgbClr val="000000"/>
                </a:solidFill>
              </a:defRPr>
            </a:lvl3pPr>
            <a:lvl4pPr marL="1254125" indent="-174625">
              <a:buClr>
                <a:schemeClr val="accent3"/>
              </a:buClr>
              <a:buFont typeface="Verdana" pitchFamily="34" charset="0"/>
              <a:buChar char="›"/>
              <a:defRPr>
                <a:solidFill>
                  <a:srgbClr val="000000"/>
                </a:solidFill>
              </a:defRPr>
            </a:lvl4pPr>
            <a:lvl5pPr marL="1611313" indent="-171450">
              <a:buClr>
                <a:schemeClr val="accent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20"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9" name="Media Placeholder 8"/>
          <p:cNvSpPr>
            <a:spLocks noGrp="1"/>
          </p:cNvSpPr>
          <p:nvPr>
            <p:ph type="media" sz="quarter" idx="15" hasCustomPrompt="1"/>
          </p:nvPr>
        </p:nvSpPr>
        <p:spPr>
          <a:xfrm>
            <a:off x="4958719" y="1460741"/>
            <a:ext cx="3766185" cy="2823713"/>
          </a:xfrm>
          <a:solidFill>
            <a:schemeClr val="tx1"/>
          </a:solidFill>
          <a:effectLst/>
        </p:spPr>
        <p:txBody>
          <a:bodyPr tIns="1584000">
            <a:normAutofit/>
          </a:bodyPr>
          <a:lstStyle>
            <a:lvl1pPr marL="0" indent="0" algn="ctr">
              <a:buNone/>
              <a:defRPr sz="600" baseline="0">
                <a:solidFill>
                  <a:srgbClr val="F04E23"/>
                </a:solidFill>
              </a:defRPr>
            </a:lvl1pPr>
          </a:lstStyle>
          <a:p>
            <a:r>
              <a:rPr lang="en-GB" dirty="0"/>
              <a:t>CLICK TO ADD MEDIA SIZE 4/3</a:t>
            </a:r>
          </a:p>
        </p:txBody>
      </p:sp>
      <p:sp>
        <p:nvSpPr>
          <p:cNvPr id="10" name="Title 1"/>
          <p:cNvSpPr>
            <a:spLocks noGrp="1"/>
          </p:cNvSpPr>
          <p:nvPr>
            <p:ph type="title"/>
          </p:nvPr>
        </p:nvSpPr>
        <p:spPr>
          <a:xfrm>
            <a:off x="419820" y="613504"/>
            <a:ext cx="8304363"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97414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cus B">
    <p:bg>
      <p:bgPr>
        <a:solidFill>
          <a:srgbClr val="7D889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baseline="0">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756476" y="2225348"/>
            <a:ext cx="5631048" cy="676227"/>
          </a:xfrm>
        </p:spPr>
        <p:txBody>
          <a:bodyPr anchor="ctr" anchorCtr="0"/>
          <a:lstStyle>
            <a:lvl1pPr algn="ctr">
              <a:defRPr sz="3200" baseline="0">
                <a:solidFill>
                  <a:srgbClr val="FFFFFF"/>
                </a:solidFill>
              </a:defRPr>
            </a:lvl1pPr>
          </a:lstStyle>
          <a:p>
            <a:r>
              <a:rPr lang="en-US"/>
              <a:t>Click to edit Master title style</a:t>
            </a:r>
            <a:endParaRPr lang="en-GB" dirty="0"/>
          </a:p>
        </p:txBody>
      </p:sp>
      <p:grpSp>
        <p:nvGrpSpPr>
          <p:cNvPr id="12" name="Group 11"/>
          <p:cNvGrpSpPr/>
          <p:nvPr userDrawn="1"/>
        </p:nvGrpSpPr>
        <p:grpSpPr>
          <a:xfrm>
            <a:off x="6206453"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rgbClr val="5C6673"/>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rgbClr val="5C6673"/>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rgbClr val="5C6673"/>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accent5">
                    <a:lumMod val="75000"/>
                  </a:scheme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rgbClr val="5C6673"/>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grpSp>
      <p:sp>
        <p:nvSpPr>
          <p:cNvPr id="17" name="Date Placeholder 3"/>
          <p:cNvSpPr>
            <a:spLocks noGrp="1"/>
          </p:cNvSpPr>
          <p:nvPr>
            <p:ph type="dt" sz="half" idx="10"/>
          </p:nvPr>
        </p:nvSpPr>
        <p:spPr>
          <a:xfrm>
            <a:off x="717449" y="4553148"/>
            <a:ext cx="1958203" cy="66824"/>
          </a:xfrm>
        </p:spPr>
        <p:txBody>
          <a:bodyPr/>
          <a:lstStyle>
            <a:lvl1pPr>
              <a:defRPr baseline="0">
                <a:solidFill>
                  <a:srgbClr val="FFFFFF"/>
                </a:solidFill>
              </a:defRPr>
            </a:lvl1pPr>
          </a:lstStyle>
          <a:p>
            <a:r>
              <a:rPr lang="nl-BE"/>
              <a:t>7 November 2023</a:t>
            </a:r>
            <a:endParaRPr lang="en-GB" dirty="0"/>
          </a:p>
        </p:txBody>
      </p:sp>
      <p:sp>
        <p:nvSpPr>
          <p:cNvPr id="18" name="Footer Placeholder 4"/>
          <p:cNvSpPr>
            <a:spLocks noGrp="1"/>
          </p:cNvSpPr>
          <p:nvPr>
            <p:ph type="ftr" sz="quarter" idx="11"/>
          </p:nvPr>
        </p:nvSpPr>
        <p:spPr>
          <a:xfrm>
            <a:off x="717449" y="4646471"/>
            <a:ext cx="1958203" cy="68838"/>
          </a:xfrm>
        </p:spPr>
        <p:txBody>
          <a:bodyPr/>
          <a:lstStyle>
            <a:lvl1pPr>
              <a:defRPr baseline="0">
                <a:solidFill>
                  <a:srgbClr val="FFFFFF"/>
                </a:solidFill>
              </a:defRPr>
            </a:lvl1pPr>
          </a:lstStyle>
          <a:p>
            <a:r>
              <a:rPr lang="en-GB"/>
              <a:t>Waste international meeting</a:t>
            </a:r>
            <a:endParaRPr lang="en-GB" dirty="0"/>
          </a:p>
        </p:txBody>
      </p:sp>
      <p:pic>
        <p:nvPicPr>
          <p:cNvPr id="19" name="Picture 18"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23391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cus C">
    <p:bg>
      <p:bgPr>
        <a:solidFill>
          <a:srgbClr val="F04E2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756476" y="2225348"/>
            <a:ext cx="5631048" cy="676227"/>
          </a:xfrm>
        </p:spPr>
        <p:txBody>
          <a:bodyPr anchor="ctr" anchorCtr="0"/>
          <a:lstStyle>
            <a:lvl1pPr algn="ctr">
              <a:defRPr sz="3200">
                <a:solidFill>
                  <a:srgbClr val="FFFFFF"/>
                </a:solidFill>
              </a:defRPr>
            </a:lvl1pPr>
          </a:lstStyle>
          <a:p>
            <a:r>
              <a:rPr lang="en-US"/>
              <a:t>Click to edit Master title style</a:t>
            </a:r>
            <a:endParaRPr lang="en-GB" dirty="0"/>
          </a:p>
        </p:txBody>
      </p:sp>
      <p:grpSp>
        <p:nvGrpSpPr>
          <p:cNvPr id="2" name="Group 1"/>
          <p:cNvGrpSpPr/>
          <p:nvPr userDrawn="1"/>
        </p:nvGrpSpPr>
        <p:grpSpPr>
          <a:xfrm>
            <a:off x="6197662" y="1974"/>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rgbClr val="C1330D"/>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rgbClr val="C1330D"/>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grpSp>
      <p:sp>
        <p:nvSpPr>
          <p:cNvPr id="16"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nl-BE"/>
              <a:t>7 November 2023</a:t>
            </a:r>
            <a:endParaRPr lang="en-GB" dirty="0"/>
          </a:p>
        </p:txBody>
      </p:sp>
      <p:sp>
        <p:nvSpPr>
          <p:cNvPr id="17"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18" name="Picture 17"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402107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cus D">
    <p:bg>
      <p:bgPr>
        <a:solidFill>
          <a:srgbClr val="80776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756476" y="2225348"/>
            <a:ext cx="5631048" cy="676227"/>
          </a:xfrm>
        </p:spPr>
        <p:txBody>
          <a:bodyPr anchor="ctr" anchorCtr="0"/>
          <a:lstStyle>
            <a:lvl1pPr algn="ctr">
              <a:defRPr sz="3200">
                <a:solidFill>
                  <a:srgbClr val="FFFFFF"/>
                </a:solidFill>
              </a:defRPr>
            </a:lvl1pPr>
          </a:lstStyle>
          <a:p>
            <a:r>
              <a:rPr lang="en-US"/>
              <a:t>Click to edit Master title style</a:t>
            </a:r>
            <a:endParaRPr lang="en-GB" dirty="0"/>
          </a:p>
        </p:txBody>
      </p: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grpSp>
      <p:sp>
        <p:nvSpPr>
          <p:cNvPr id="16"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nl-BE"/>
              <a:t>7 November 2023</a:t>
            </a:r>
            <a:endParaRPr lang="en-GB" dirty="0"/>
          </a:p>
        </p:txBody>
      </p:sp>
      <p:sp>
        <p:nvSpPr>
          <p:cNvPr id="17"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18" name="Picture 17"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73637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reak A">
    <p:bg>
      <p:bgPr>
        <a:solidFill>
          <a:srgbClr val="7D889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6206453"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rgbClr val="5C6673"/>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rgbClr val="5C6673"/>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rgbClr val="5C6673"/>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accent5">
                    <a:lumMod val="75000"/>
                  </a:scheme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rgbClr val="5C6673"/>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gr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724250" y="1691752"/>
            <a:ext cx="1695500" cy="1695500"/>
          </a:xfrm>
          <a:prstGeom prst="rect">
            <a:avLst/>
          </a:prstGeom>
        </p:spPr>
      </p:pic>
      <p:sp>
        <p:nvSpPr>
          <p:cNvPr id="21" name="Title 1"/>
          <p:cNvSpPr>
            <a:spLocks noGrp="1"/>
          </p:cNvSpPr>
          <p:nvPr>
            <p:ph type="title"/>
          </p:nvPr>
        </p:nvSpPr>
        <p:spPr>
          <a:xfrm>
            <a:off x="419820" y="613504"/>
            <a:ext cx="8304363" cy="676227"/>
          </a:xfrm>
        </p:spPr>
        <p:txBody>
          <a:bodyPr/>
          <a:lstStyle>
            <a:lvl1pPr>
              <a:defRPr>
                <a:solidFill>
                  <a:srgbClr val="FFFFFF"/>
                </a:solidFill>
              </a:defRPr>
            </a:lvl1pPr>
          </a:lstStyle>
          <a:p>
            <a:r>
              <a:rPr lang="en-US"/>
              <a:t>Click to edit Master title style</a:t>
            </a:r>
            <a:endParaRPr lang="en-GB" dirty="0"/>
          </a:p>
        </p:txBody>
      </p:sp>
      <p:sp>
        <p:nvSpPr>
          <p:cNvPr id="22"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7"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nl-BE"/>
              <a:t>7 November 2023</a:t>
            </a:r>
            <a:endParaRPr lang="en-GB" dirty="0"/>
          </a:p>
        </p:txBody>
      </p:sp>
      <p:sp>
        <p:nvSpPr>
          <p:cNvPr id="18"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20" name="Picture 19"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66096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reak B">
    <p:bg>
      <p:bgPr>
        <a:solidFill>
          <a:srgbClr val="F04E2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197662" y="1974"/>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rgbClr val="C1330D"/>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rgbClr val="C1330D"/>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grpSp>
      <p:pic>
        <p:nvPicPr>
          <p:cNvPr id="18" name="Picture 17"/>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724250" y="1691752"/>
            <a:ext cx="1695500" cy="1695500"/>
          </a:xfrm>
          <a:prstGeom prst="rect">
            <a:avLst/>
          </a:prstGeom>
        </p:spPr>
      </p:pic>
      <p:sp>
        <p:nvSpPr>
          <p:cNvPr id="19" name="Title 1"/>
          <p:cNvSpPr>
            <a:spLocks noGrp="1"/>
          </p:cNvSpPr>
          <p:nvPr>
            <p:ph type="title"/>
          </p:nvPr>
        </p:nvSpPr>
        <p:spPr>
          <a:xfrm>
            <a:off x="419820" y="613504"/>
            <a:ext cx="8304363" cy="676227"/>
          </a:xfrm>
        </p:spPr>
        <p:txBody>
          <a:bodyPr/>
          <a:lstStyle>
            <a:lvl1pPr>
              <a:defRPr>
                <a:solidFill>
                  <a:srgbClr val="FFFFFF"/>
                </a:solidFill>
              </a:defRPr>
            </a:lvl1pPr>
          </a:lstStyle>
          <a:p>
            <a:r>
              <a:rPr lang="en-US"/>
              <a:t>Click to edit Master title style</a:t>
            </a:r>
            <a:endParaRPr lang="en-GB" dirty="0"/>
          </a:p>
        </p:txBody>
      </p:sp>
      <p:sp>
        <p:nvSpPr>
          <p:cNvPr id="20"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6"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nl-BE"/>
              <a:t>7 November 2023</a:t>
            </a:r>
            <a:endParaRPr lang="en-GB" dirty="0"/>
          </a:p>
        </p:txBody>
      </p:sp>
      <p:sp>
        <p:nvSpPr>
          <p:cNvPr id="17"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21" name="Picture 20"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7950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reak C">
    <p:bg>
      <p:bgPr>
        <a:solidFill>
          <a:srgbClr val="80776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grpSp>
      <p:pic>
        <p:nvPicPr>
          <p:cNvPr id="16" name="Picture 15"/>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724250" y="1691752"/>
            <a:ext cx="1695500" cy="1695500"/>
          </a:xfrm>
          <a:prstGeom prst="rect">
            <a:avLst/>
          </a:prstGeom>
        </p:spPr>
      </p:pic>
      <p:sp>
        <p:nvSpPr>
          <p:cNvPr id="17" name="Title 1"/>
          <p:cNvSpPr>
            <a:spLocks noGrp="1"/>
          </p:cNvSpPr>
          <p:nvPr>
            <p:ph type="title"/>
          </p:nvPr>
        </p:nvSpPr>
        <p:spPr>
          <a:xfrm>
            <a:off x="419820" y="613504"/>
            <a:ext cx="8304363" cy="676227"/>
          </a:xfrm>
        </p:spPr>
        <p:txBody>
          <a:bodyPr/>
          <a:lstStyle>
            <a:lvl1pPr>
              <a:defRPr>
                <a:solidFill>
                  <a:srgbClr val="FFFFFF"/>
                </a:solidFill>
              </a:defRPr>
            </a:lvl1pPr>
          </a:lstStyle>
          <a:p>
            <a:r>
              <a:rPr lang="en-US"/>
              <a:t>Click to edit Master title style</a:t>
            </a:r>
            <a:endParaRPr lang="en-GB" dirty="0"/>
          </a:p>
        </p:txBody>
      </p:sp>
      <p:sp>
        <p:nvSpPr>
          <p:cNvPr id="18"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9"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nl-BE"/>
              <a:t>7 November 2023</a:t>
            </a:r>
            <a:endParaRPr lang="en-GB" dirty="0"/>
          </a:p>
        </p:txBody>
      </p:sp>
      <p:sp>
        <p:nvSpPr>
          <p:cNvPr id="20"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21" name="Picture 20"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43803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Questions A">
    <p:bg>
      <p:bgPr>
        <a:solidFill>
          <a:srgbClr val="7D889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6206453"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rgbClr val="5C6673"/>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rgbClr val="5C6673"/>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rgbClr val="5C6673"/>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accent5">
                    <a:lumMod val="75000"/>
                  </a:scheme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rgbClr val="5C6673"/>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grpSp>
      <p:pic>
        <p:nvPicPr>
          <p:cNvPr id="18" name="Picture 17"/>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22438" y="1688125"/>
            <a:ext cx="1699127" cy="1699127"/>
          </a:xfrm>
          <a:prstGeom prst="rect">
            <a:avLst/>
          </a:prstGeom>
        </p:spPr>
      </p:pic>
      <p:sp>
        <p:nvSpPr>
          <p:cNvPr id="19" name="Title 1"/>
          <p:cNvSpPr>
            <a:spLocks noGrp="1"/>
          </p:cNvSpPr>
          <p:nvPr>
            <p:ph type="title"/>
          </p:nvPr>
        </p:nvSpPr>
        <p:spPr>
          <a:xfrm>
            <a:off x="419820" y="613504"/>
            <a:ext cx="8304363" cy="676227"/>
          </a:xfrm>
        </p:spPr>
        <p:txBody>
          <a:bodyPr/>
          <a:lstStyle>
            <a:lvl1pPr>
              <a:defRPr>
                <a:solidFill>
                  <a:srgbClr val="FFFFFF"/>
                </a:solidFill>
              </a:defRPr>
            </a:lvl1pPr>
          </a:lstStyle>
          <a:p>
            <a:r>
              <a:rPr lang="en-US"/>
              <a:t>Click to edit Master title style</a:t>
            </a:r>
            <a:endParaRPr lang="en-GB" dirty="0"/>
          </a:p>
        </p:txBody>
      </p:sp>
      <p:sp>
        <p:nvSpPr>
          <p:cNvPr id="20"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7"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nl-BE"/>
              <a:t>7 November 2023</a:t>
            </a:r>
            <a:endParaRPr lang="en-GB" dirty="0"/>
          </a:p>
        </p:txBody>
      </p:sp>
      <p:sp>
        <p:nvSpPr>
          <p:cNvPr id="21"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22" name="Picture 21"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13738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estions B">
    <p:bg>
      <p:bgPr>
        <a:solidFill>
          <a:srgbClr val="F04E2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197662" y="1974"/>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rgbClr val="C1330D"/>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rgbClr val="C1330D"/>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grpSp>
      <p:pic>
        <p:nvPicPr>
          <p:cNvPr id="17" name="Picture 16"/>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22438" y="1688125"/>
            <a:ext cx="1699127" cy="1699127"/>
          </a:xfrm>
          <a:prstGeom prst="rect">
            <a:avLst/>
          </a:prstGeom>
        </p:spPr>
      </p:pic>
      <p:sp>
        <p:nvSpPr>
          <p:cNvPr id="18" name="Title 1"/>
          <p:cNvSpPr>
            <a:spLocks noGrp="1"/>
          </p:cNvSpPr>
          <p:nvPr>
            <p:ph type="title"/>
          </p:nvPr>
        </p:nvSpPr>
        <p:spPr>
          <a:xfrm>
            <a:off x="419820" y="613504"/>
            <a:ext cx="8304363" cy="676227"/>
          </a:xfrm>
        </p:spPr>
        <p:txBody>
          <a:bodyPr/>
          <a:lstStyle>
            <a:lvl1pPr>
              <a:defRPr>
                <a:solidFill>
                  <a:srgbClr val="FFFFFF"/>
                </a:solidFill>
              </a:defRPr>
            </a:lvl1pPr>
          </a:lstStyle>
          <a:p>
            <a:r>
              <a:rPr lang="en-US"/>
              <a:t>Click to edit Master title style</a:t>
            </a:r>
            <a:endParaRPr lang="en-GB" dirty="0"/>
          </a:p>
        </p:txBody>
      </p:sp>
      <p:sp>
        <p:nvSpPr>
          <p:cNvPr id="19"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6"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nl-BE"/>
              <a:t>7 November 2023</a:t>
            </a:r>
            <a:endParaRPr lang="en-GB" dirty="0"/>
          </a:p>
        </p:txBody>
      </p:sp>
      <p:sp>
        <p:nvSpPr>
          <p:cNvPr id="20"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21" name="Picture 20"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153144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estions C">
    <p:bg>
      <p:bgPr>
        <a:solidFill>
          <a:srgbClr val="80776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grpSp>
      <p:pic>
        <p:nvPicPr>
          <p:cNvPr id="16" name="Picture 15"/>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22438" y="1688125"/>
            <a:ext cx="1699127" cy="1699127"/>
          </a:xfrm>
          <a:prstGeom prst="rect">
            <a:avLst/>
          </a:prstGeom>
        </p:spPr>
      </p:pic>
      <p:sp>
        <p:nvSpPr>
          <p:cNvPr id="17" name="Title 1"/>
          <p:cNvSpPr>
            <a:spLocks noGrp="1"/>
          </p:cNvSpPr>
          <p:nvPr>
            <p:ph type="title"/>
          </p:nvPr>
        </p:nvSpPr>
        <p:spPr>
          <a:xfrm>
            <a:off x="419820" y="613504"/>
            <a:ext cx="8304363" cy="676227"/>
          </a:xfrm>
        </p:spPr>
        <p:txBody>
          <a:bodyPr/>
          <a:lstStyle>
            <a:lvl1pPr>
              <a:defRPr>
                <a:solidFill>
                  <a:srgbClr val="FFFFFF"/>
                </a:solidFill>
              </a:defRPr>
            </a:lvl1pPr>
          </a:lstStyle>
          <a:p>
            <a:r>
              <a:rPr lang="en-US"/>
              <a:t>Click to edit Master title style</a:t>
            </a:r>
            <a:endParaRPr lang="en-GB" dirty="0"/>
          </a:p>
        </p:txBody>
      </p:sp>
      <p:sp>
        <p:nvSpPr>
          <p:cNvPr id="18"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9"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nl-BE"/>
              <a:t>7 November 2023</a:t>
            </a:r>
            <a:endParaRPr lang="en-GB" dirty="0"/>
          </a:p>
        </p:txBody>
      </p:sp>
      <p:sp>
        <p:nvSpPr>
          <p:cNvPr id="20"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21" name="Picture 20"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75776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e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1" name="Content Placeholder 8"/>
          <p:cNvSpPr>
            <a:spLocks noGrp="1"/>
          </p:cNvSpPr>
          <p:nvPr>
            <p:ph sz="quarter" idx="15"/>
          </p:nvPr>
        </p:nvSpPr>
        <p:spPr>
          <a:xfrm>
            <a:off x="419819" y="1460741"/>
            <a:ext cx="8304363" cy="2823713"/>
          </a:xfrm>
        </p:spPr>
        <p:txBody>
          <a:bodyPr/>
          <a:lstStyle>
            <a:lvl1pPr marL="180975" indent="-180975">
              <a:buClr>
                <a:srgbClr val="F04E23"/>
              </a:buClr>
              <a:buFont typeface="Verdana" pitchFamily="34" charset="0"/>
              <a:buChar char="›"/>
              <a:defRPr>
                <a:solidFill>
                  <a:srgbClr val="000000"/>
                </a:solidFill>
              </a:defRPr>
            </a:lvl1pPr>
            <a:lvl2pPr marL="539750" indent="-182563">
              <a:buClr>
                <a:srgbClr val="F04E23"/>
              </a:buClr>
              <a:buFont typeface="Verdana" pitchFamily="34" charset="0"/>
              <a:buChar char="›"/>
              <a:defRPr>
                <a:solidFill>
                  <a:srgbClr val="000000"/>
                </a:solidFill>
              </a:defRPr>
            </a:lvl2pPr>
            <a:lvl3pPr marL="896938" indent="-182563">
              <a:buClr>
                <a:srgbClr val="F04E23"/>
              </a:buClr>
              <a:buFont typeface="Verdana" pitchFamily="34" charset="0"/>
              <a:buChar char="›"/>
              <a:defRPr>
                <a:solidFill>
                  <a:srgbClr val="000000"/>
                </a:solidFill>
              </a:defRPr>
            </a:lvl3pPr>
            <a:lvl4pPr marL="1254125" indent="-174625">
              <a:buClr>
                <a:srgbClr val="F04E23"/>
              </a:buClr>
              <a:buFont typeface="Verdana" pitchFamily="34" charset="0"/>
              <a:buChar char="›"/>
              <a:defRPr>
                <a:solidFill>
                  <a:srgbClr val="000000"/>
                </a:solidFill>
              </a:defRPr>
            </a:lvl4pPr>
            <a:lvl5pPr marL="1611313" indent="-171450">
              <a:buClr>
                <a:srgbClr val="F04E2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2455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A">
    <p:bg>
      <p:bgPr>
        <a:solidFill>
          <a:srgbClr val="7D889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6206453"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rgbClr val="5C6673"/>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rgbClr val="5C6673"/>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rgbClr val="5C6673"/>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accent5">
                    <a:lumMod val="75000"/>
                  </a:scheme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rgbClr val="5C6673"/>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grpSp>
      <p:sp>
        <p:nvSpPr>
          <p:cNvPr id="17" name="TextBox 16"/>
          <p:cNvSpPr txBox="1"/>
          <p:nvPr userDrawn="1"/>
        </p:nvSpPr>
        <p:spPr>
          <a:xfrm>
            <a:off x="2295026" y="2084751"/>
            <a:ext cx="4553953" cy="584775"/>
          </a:xfrm>
          <a:prstGeom prst="rect">
            <a:avLst/>
          </a:prstGeom>
          <a:noFill/>
        </p:spPr>
        <p:txBody>
          <a:bodyPr wrap="square" rtlCol="0">
            <a:spAutoFit/>
          </a:bodyPr>
          <a:lstStyle/>
          <a:p>
            <a:pPr algn="ctr"/>
            <a:r>
              <a:rPr lang="en-GB" sz="3200" cap="all" baseline="0" dirty="0">
                <a:solidFill>
                  <a:srgbClr val="FFFFFF"/>
                </a:solidFill>
                <a:latin typeface="+mj-lt"/>
                <a:cs typeface="Arial" pitchFamily="34" charset="0"/>
              </a:rPr>
              <a:t>Thank You!</a:t>
            </a:r>
          </a:p>
        </p:txBody>
      </p:sp>
      <p:sp>
        <p:nvSpPr>
          <p:cNvPr id="18"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nl-BE"/>
              <a:t>7 November 2023</a:t>
            </a:r>
            <a:endParaRPr lang="en-GB" dirty="0"/>
          </a:p>
        </p:txBody>
      </p:sp>
      <p:sp>
        <p:nvSpPr>
          <p:cNvPr id="19"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20" name="Picture 19"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88145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B">
    <p:bg>
      <p:bgPr>
        <a:solidFill>
          <a:srgbClr val="F04E2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197662" y="1974"/>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rgbClr val="C1330D"/>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rgbClr val="C1330D"/>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grpSp>
      <p:sp>
        <p:nvSpPr>
          <p:cNvPr id="16" name="TextBox 15"/>
          <p:cNvSpPr txBox="1"/>
          <p:nvPr userDrawn="1"/>
        </p:nvSpPr>
        <p:spPr>
          <a:xfrm>
            <a:off x="2295026" y="2084751"/>
            <a:ext cx="4553953" cy="584775"/>
          </a:xfrm>
          <a:prstGeom prst="rect">
            <a:avLst/>
          </a:prstGeom>
          <a:noFill/>
        </p:spPr>
        <p:txBody>
          <a:bodyPr wrap="square" rtlCol="0">
            <a:spAutoFit/>
          </a:bodyPr>
          <a:lstStyle/>
          <a:p>
            <a:pPr algn="ctr"/>
            <a:r>
              <a:rPr lang="en-GB" sz="3200" cap="all" baseline="0" dirty="0">
                <a:solidFill>
                  <a:srgbClr val="FFFFFF"/>
                </a:solidFill>
                <a:latin typeface="+mj-lt"/>
                <a:cs typeface="Arial" pitchFamily="34" charset="0"/>
              </a:rPr>
              <a:t>Thank You!</a:t>
            </a:r>
          </a:p>
        </p:txBody>
      </p:sp>
      <p:sp>
        <p:nvSpPr>
          <p:cNvPr id="17"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nl-BE"/>
              <a:t>7 November 2023</a:t>
            </a:r>
            <a:endParaRPr lang="en-GB" dirty="0"/>
          </a:p>
        </p:txBody>
      </p:sp>
      <p:sp>
        <p:nvSpPr>
          <p:cNvPr id="18"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19" name="Picture 18"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401434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C">
    <p:bg>
      <p:bgPr>
        <a:solidFill>
          <a:srgbClr val="80776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grpSp>
      <p:sp>
        <p:nvSpPr>
          <p:cNvPr id="3" name="TextBox 2"/>
          <p:cNvSpPr txBox="1"/>
          <p:nvPr userDrawn="1"/>
        </p:nvSpPr>
        <p:spPr>
          <a:xfrm>
            <a:off x="2295026" y="2084751"/>
            <a:ext cx="4553953" cy="584775"/>
          </a:xfrm>
          <a:prstGeom prst="rect">
            <a:avLst/>
          </a:prstGeom>
          <a:noFill/>
        </p:spPr>
        <p:txBody>
          <a:bodyPr wrap="square" rtlCol="0">
            <a:spAutoFit/>
          </a:bodyPr>
          <a:lstStyle/>
          <a:p>
            <a:pPr algn="ctr"/>
            <a:r>
              <a:rPr lang="en-GB" sz="3200" cap="all" baseline="0" dirty="0">
                <a:solidFill>
                  <a:srgbClr val="FFFFFF"/>
                </a:solidFill>
                <a:latin typeface="+mj-lt"/>
                <a:cs typeface="Arial" pitchFamily="34" charset="0"/>
              </a:rPr>
              <a:t>Thank You!</a:t>
            </a:r>
          </a:p>
        </p:txBody>
      </p:sp>
      <p:sp>
        <p:nvSpPr>
          <p:cNvPr id="16"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nl-BE"/>
              <a:t>7 November 2023</a:t>
            </a:r>
            <a:endParaRPr lang="en-GB" dirty="0"/>
          </a:p>
        </p:txBody>
      </p:sp>
      <p:sp>
        <p:nvSpPr>
          <p:cNvPr id="17"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18" name="Picture 17"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422632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5"/>
            <a:ext cx="7772400" cy="1101725"/>
          </a:xfrm>
        </p:spPr>
        <p:txBody>
          <a:bodyPr/>
          <a:lstStyle>
            <a:lvl1pPr>
              <a:defRPr baseline="0"/>
            </a:lvl1pPr>
          </a:lstStyle>
          <a:p>
            <a:r>
              <a:rPr lang="en-US"/>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r>
              <a:rPr lang="nl-BE"/>
              <a:t>7 November 2023</a:t>
            </a:r>
            <a:endParaRPr lang="en-GB" dirty="0"/>
          </a:p>
        </p:txBody>
      </p:sp>
      <p:sp>
        <p:nvSpPr>
          <p:cNvPr id="5" name="Footer Placeholder 4"/>
          <p:cNvSpPr>
            <a:spLocks noGrp="1"/>
          </p:cNvSpPr>
          <p:nvPr>
            <p:ph type="ftr" sz="quarter" idx="11"/>
          </p:nvPr>
        </p:nvSpPr>
        <p:spPr/>
        <p:txBody>
          <a:bodyPr/>
          <a:lstStyle/>
          <a:p>
            <a:r>
              <a:rPr lang="en-GB"/>
              <a:t>Waste international meeting</a:t>
            </a:r>
            <a:endParaRPr lang="en-GB" dirty="0"/>
          </a:p>
        </p:txBody>
      </p:sp>
      <p:sp>
        <p:nvSpPr>
          <p:cNvPr id="6" name="Slide Number Placeholder 5"/>
          <p:cNvSpPr>
            <a:spLocks noGrp="1"/>
          </p:cNvSpPr>
          <p:nvPr>
            <p:ph type="sldNum" sz="quarter" idx="12"/>
          </p:nvPr>
        </p:nvSpPr>
        <p:spPr/>
        <p:txBody>
          <a:bodyPr/>
          <a:lstStyle/>
          <a:p>
            <a:fld id="{AF54B9EF-527F-4F31-BDA9-861CCA0FE377}" type="slidenum">
              <a:rPr lang="en-GB" smtClean="0"/>
              <a:pPr/>
              <a:t>‹#›</a:t>
            </a:fld>
            <a:endParaRPr lang="en-GB" dirty="0"/>
          </a:p>
        </p:txBody>
      </p:sp>
    </p:spTree>
    <p:extLst>
      <p:ext uri="{BB962C8B-B14F-4D97-AF65-F5344CB8AC3E}">
        <p14:creationId xmlns:p14="http://schemas.microsoft.com/office/powerpoint/2010/main" val="95153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baseline="0">
                <a:solidFill>
                  <a:srgbClr val="FFFFFF"/>
                </a:solidFill>
              </a:defRPr>
            </a:lvl1pPr>
          </a:lstStyle>
          <a:p>
            <a:r>
              <a:rPr lang="nl-BE"/>
              <a:t>7 November 2023</a:t>
            </a:r>
            <a:endParaRPr lang="en-GB" dirty="0"/>
          </a:p>
        </p:txBody>
      </p:sp>
      <p:sp>
        <p:nvSpPr>
          <p:cNvPr id="5" name="Footer Placeholder 4"/>
          <p:cNvSpPr>
            <a:spLocks noGrp="1"/>
          </p:cNvSpPr>
          <p:nvPr>
            <p:ph type="ftr" sz="quarter" idx="11"/>
          </p:nvPr>
        </p:nvSpPr>
        <p:spPr/>
        <p:txBody>
          <a:bodyPr/>
          <a:lstStyle>
            <a:lvl1pPr>
              <a:defRPr baseline="0">
                <a:solidFill>
                  <a:srgbClr val="FFFFFF"/>
                </a:solidFill>
              </a:defRPr>
            </a:lvl1pPr>
          </a:lstStyle>
          <a:p>
            <a:r>
              <a:rPr lang="en-GB"/>
              <a:t>Waste international meeting</a:t>
            </a:r>
            <a:endParaRPr lang="en-GB" dirty="0"/>
          </a:p>
        </p:txBody>
      </p:sp>
      <p:sp>
        <p:nvSpPr>
          <p:cNvPr id="6" name="Slide Number Placeholder 5"/>
          <p:cNvSpPr>
            <a:spLocks noGrp="1"/>
          </p:cNvSpPr>
          <p:nvPr>
            <p:ph type="sldNum" sz="quarter" idx="12"/>
          </p:nvPr>
        </p:nvSpPr>
        <p:spPr/>
        <p:txBody>
          <a:bodyPr/>
          <a:lstStyle>
            <a:lvl1pPr>
              <a:defRPr baseline="0">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8"/>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25"/>
          </p:nvPr>
        </p:nvSpPr>
        <p:spPr>
          <a:xfrm>
            <a:off x="419825" y="408354"/>
            <a:ext cx="8266977" cy="189781"/>
          </a:xfrm>
        </p:spPr>
        <p:txBody>
          <a:bodyPr lIns="18000" anchor="t" anchorCtr="0">
            <a:normAutofit/>
          </a:bodyPr>
          <a:lstStyle>
            <a:lvl1pPr marL="0" indent="0">
              <a:buNone/>
              <a:defRPr sz="1000" cap="none" baseline="0">
                <a:solidFill>
                  <a:srgbClr val="FFFFFF"/>
                </a:solidFill>
              </a:defRPr>
            </a:lvl1pPr>
          </a:lstStyle>
          <a:p>
            <a:pPr lvl="0"/>
            <a:r>
              <a:rPr lang="en-US"/>
              <a:t>Click to edit Master text styles</a:t>
            </a:r>
          </a:p>
        </p:txBody>
      </p:sp>
      <p:sp>
        <p:nvSpPr>
          <p:cNvPr id="16" name="Title 1"/>
          <p:cNvSpPr>
            <a:spLocks noGrp="1"/>
          </p:cNvSpPr>
          <p:nvPr>
            <p:ph type="title"/>
          </p:nvPr>
        </p:nvSpPr>
        <p:spPr>
          <a:xfrm>
            <a:off x="419825" y="613504"/>
            <a:ext cx="8266977" cy="2592683"/>
          </a:xfrm>
        </p:spPr>
        <p:txBody>
          <a:bodyPr/>
          <a:lstStyle/>
          <a:p>
            <a:r>
              <a:rPr lang="en-US"/>
              <a:t>Click to edit Master title style</a:t>
            </a:r>
            <a:endParaRPr lang="en-GB" dirty="0"/>
          </a:p>
        </p:txBody>
      </p:sp>
      <p:sp>
        <p:nvSpPr>
          <p:cNvPr id="8" name="Text Placeholder 6"/>
          <p:cNvSpPr>
            <a:spLocks noGrp="1"/>
          </p:cNvSpPr>
          <p:nvPr>
            <p:ph type="body" sz="quarter" idx="26" hasCustomPrompt="1"/>
          </p:nvPr>
        </p:nvSpPr>
        <p:spPr>
          <a:xfrm>
            <a:off x="419825" y="3581747"/>
            <a:ext cx="8266977" cy="189781"/>
          </a:xfrm>
        </p:spPr>
        <p:txBody>
          <a:bodyPr lIns="18000" anchor="t" anchorCtr="0">
            <a:noAutofit/>
          </a:bodyPr>
          <a:lstStyle>
            <a:lvl1pPr marL="0" indent="0">
              <a:buNone/>
              <a:defRPr sz="1400" cap="none" baseline="0">
                <a:solidFill>
                  <a:srgbClr val="FFFFFF"/>
                </a:solidFill>
              </a:defRPr>
            </a:lvl1pPr>
          </a:lstStyle>
          <a:p>
            <a:pPr lvl="0"/>
            <a:r>
              <a:rPr lang="en-GB" dirty="0"/>
              <a:t>Add name, Title, Department</a:t>
            </a:r>
          </a:p>
        </p:txBody>
      </p:sp>
    </p:spTree>
    <p:extLst>
      <p:ext uri="{BB962C8B-B14F-4D97-AF65-F5344CB8AC3E}">
        <p14:creationId xmlns:p14="http://schemas.microsoft.com/office/powerpoint/2010/main" val="246618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e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1" y="408354"/>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1" name="Content Placeholder 8"/>
          <p:cNvSpPr>
            <a:spLocks noGrp="1"/>
          </p:cNvSpPr>
          <p:nvPr>
            <p:ph sz="quarter" idx="15"/>
          </p:nvPr>
        </p:nvSpPr>
        <p:spPr>
          <a:xfrm>
            <a:off x="419819" y="1460742"/>
            <a:ext cx="8304363" cy="2823713"/>
          </a:xfrm>
        </p:spPr>
        <p:txBody>
          <a:bodyPr/>
          <a:lstStyle>
            <a:lvl1pPr marL="180971" indent="-180971">
              <a:buClr>
                <a:srgbClr val="F04E23"/>
              </a:buClr>
              <a:buFont typeface="Verdana" pitchFamily="34" charset="0"/>
              <a:buChar char="›"/>
              <a:defRPr>
                <a:solidFill>
                  <a:srgbClr val="000000"/>
                </a:solidFill>
              </a:defRPr>
            </a:lvl1pPr>
            <a:lvl2pPr marL="539737" indent="-182558">
              <a:buClr>
                <a:srgbClr val="F04E23"/>
              </a:buClr>
              <a:buFont typeface="Verdana" pitchFamily="34" charset="0"/>
              <a:buChar char="›"/>
              <a:defRPr>
                <a:solidFill>
                  <a:srgbClr val="000000"/>
                </a:solidFill>
              </a:defRPr>
            </a:lvl2pPr>
            <a:lvl3pPr marL="896915" indent="-182558">
              <a:buClr>
                <a:srgbClr val="F04E23"/>
              </a:buClr>
              <a:buFont typeface="Verdana" pitchFamily="34" charset="0"/>
              <a:buChar char="›"/>
              <a:defRPr>
                <a:solidFill>
                  <a:srgbClr val="000000"/>
                </a:solidFill>
              </a:defRPr>
            </a:lvl3pPr>
            <a:lvl4pPr marL="1254094" indent="-174621">
              <a:buClr>
                <a:srgbClr val="F04E23"/>
              </a:buClr>
              <a:buFont typeface="Verdana" pitchFamily="34" charset="0"/>
              <a:buChar char="›"/>
              <a:defRPr>
                <a:solidFill>
                  <a:srgbClr val="000000"/>
                </a:solidFill>
              </a:defRPr>
            </a:lvl4pPr>
            <a:lvl5pPr marL="1611273" indent="-171446">
              <a:buClr>
                <a:srgbClr val="F04E2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723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A">
    <p:bg>
      <p:bgPr>
        <a:solidFill>
          <a:srgbClr val="FFFFFF"/>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a:t>7 November 2023</a:t>
            </a:r>
            <a:endParaRPr lang="en-GB" dirty="0"/>
          </a:p>
        </p:txBody>
      </p:sp>
      <p:sp>
        <p:nvSpPr>
          <p:cNvPr id="4" name="Footer Placeholder 3"/>
          <p:cNvSpPr>
            <a:spLocks noGrp="1"/>
          </p:cNvSpPr>
          <p:nvPr>
            <p:ph type="ftr" sz="quarter" idx="11"/>
          </p:nvPr>
        </p:nvSpPr>
        <p:spPr/>
        <p:txBody>
          <a:bodyPr/>
          <a:lstStyle/>
          <a:p>
            <a:r>
              <a:rPr lang="en-GB"/>
              <a:t>Waste international meeting</a:t>
            </a:r>
            <a:endParaRPr lang="en-GB" dirty="0"/>
          </a:p>
        </p:txBody>
      </p:sp>
      <p:sp>
        <p:nvSpPr>
          <p:cNvPr id="20" name="Text Placeholder 9"/>
          <p:cNvSpPr>
            <a:spLocks noGrp="1"/>
          </p:cNvSpPr>
          <p:nvPr>
            <p:ph type="body" sz="quarter" idx="18" hasCustomPrompt="1"/>
          </p:nvPr>
        </p:nvSpPr>
        <p:spPr>
          <a:xfrm>
            <a:off x="419100" y="1460742"/>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1" name="Text Placeholder 9"/>
          <p:cNvSpPr>
            <a:spLocks noGrp="1"/>
          </p:cNvSpPr>
          <p:nvPr>
            <p:ph type="body" sz="quarter" idx="19" hasCustomPrompt="1"/>
          </p:nvPr>
        </p:nvSpPr>
        <p:spPr>
          <a:xfrm>
            <a:off x="419820" y="1798764"/>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2" name="Text Placeholder 9"/>
          <p:cNvSpPr>
            <a:spLocks noGrp="1"/>
          </p:cNvSpPr>
          <p:nvPr>
            <p:ph type="body" sz="quarter" idx="20" hasCustomPrompt="1"/>
          </p:nvPr>
        </p:nvSpPr>
        <p:spPr>
          <a:xfrm>
            <a:off x="419820" y="2136789"/>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3" name="Text Placeholder 9"/>
          <p:cNvSpPr>
            <a:spLocks noGrp="1"/>
          </p:cNvSpPr>
          <p:nvPr>
            <p:ph type="body" sz="quarter" idx="21" hasCustomPrompt="1"/>
          </p:nvPr>
        </p:nvSpPr>
        <p:spPr>
          <a:xfrm>
            <a:off x="419820" y="2474814"/>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4" name="Text Placeholder 9"/>
          <p:cNvSpPr>
            <a:spLocks noGrp="1"/>
          </p:cNvSpPr>
          <p:nvPr>
            <p:ph type="body" sz="quarter" idx="22" hasCustomPrompt="1"/>
          </p:nvPr>
        </p:nvSpPr>
        <p:spPr>
          <a:xfrm>
            <a:off x="419100" y="2812836"/>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5" name="Text Placeholder 9"/>
          <p:cNvSpPr>
            <a:spLocks noGrp="1"/>
          </p:cNvSpPr>
          <p:nvPr>
            <p:ph type="body" sz="quarter" idx="23" hasCustomPrompt="1"/>
          </p:nvPr>
        </p:nvSpPr>
        <p:spPr>
          <a:xfrm>
            <a:off x="419100" y="3150861"/>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6" name="Text Placeholder 9"/>
          <p:cNvSpPr>
            <a:spLocks noGrp="1"/>
          </p:cNvSpPr>
          <p:nvPr>
            <p:ph type="body" sz="quarter" idx="24" hasCustomPrompt="1"/>
          </p:nvPr>
        </p:nvSpPr>
        <p:spPr>
          <a:xfrm>
            <a:off x="417653" y="3488883"/>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9" name="Text Placeholder 6"/>
          <p:cNvSpPr>
            <a:spLocks noGrp="1"/>
          </p:cNvSpPr>
          <p:nvPr>
            <p:ph type="body" sz="quarter" idx="25" hasCustomPrompt="1"/>
          </p:nvPr>
        </p:nvSpPr>
        <p:spPr>
          <a:xfrm>
            <a:off x="419820" y="408354"/>
            <a:ext cx="5408754"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31" name="Text Placeholder 9"/>
          <p:cNvSpPr>
            <a:spLocks noGrp="1"/>
          </p:cNvSpPr>
          <p:nvPr>
            <p:ph type="body" sz="quarter" idx="26" hasCustomPrompt="1"/>
          </p:nvPr>
        </p:nvSpPr>
        <p:spPr>
          <a:xfrm>
            <a:off x="419820" y="3826478"/>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18" name="Picture Placeholder 9"/>
          <p:cNvSpPr>
            <a:spLocks noGrp="1"/>
          </p:cNvSpPr>
          <p:nvPr>
            <p:ph type="pic" sz="quarter" idx="17" hasCustomPrompt="1"/>
          </p:nvPr>
        </p:nvSpPr>
        <p:spPr>
          <a:xfrm>
            <a:off x="6390698" y="656752"/>
            <a:ext cx="2334202" cy="3414080"/>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2" name="TextBox 1">
            <a:extLst>
              <a:ext uri="{FF2B5EF4-FFF2-40B4-BE49-F238E27FC236}">
                <a16:creationId xmlns:a16="http://schemas.microsoft.com/office/drawing/2014/main" id="{D0D57C9C-827C-31AD-E369-4E3AE6971F5E}"/>
              </a:ext>
            </a:extLst>
          </p:cNvPr>
          <p:cNvSpPr txBox="1"/>
          <p:nvPr userDrawn="1"/>
        </p:nvSpPr>
        <p:spPr>
          <a:xfrm>
            <a:off x="8011886" y="4472955"/>
            <a:ext cx="783771" cy="369332"/>
          </a:xfrm>
          <a:prstGeom prst="rect">
            <a:avLst/>
          </a:prstGeom>
          <a:solidFill>
            <a:schemeClr val="bg1"/>
          </a:solidFill>
        </p:spPr>
        <p:txBody>
          <a:bodyPr wrap="square" rtlCol="0">
            <a:spAutoFit/>
          </a:bodyPr>
          <a:lstStyle/>
          <a:p>
            <a:endParaRPr lang="en-CA" sz="1800" dirty="0">
              <a:solidFill>
                <a:srgbClr val="000000"/>
              </a:solidFill>
              <a:cs typeface="Arial" pitchFamily="34" charset="0"/>
            </a:endParaRPr>
          </a:p>
        </p:txBody>
      </p:sp>
    </p:spTree>
    <p:extLst>
      <p:ext uri="{BB962C8B-B14F-4D97-AF65-F5344CB8AC3E}">
        <p14:creationId xmlns:p14="http://schemas.microsoft.com/office/powerpoint/2010/main" val="108282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38" name="Text Placeholder 9"/>
          <p:cNvSpPr>
            <a:spLocks noGrp="1"/>
          </p:cNvSpPr>
          <p:nvPr>
            <p:ph type="body" sz="quarter" idx="26" hasCustomPrompt="1"/>
          </p:nvPr>
        </p:nvSpPr>
        <p:spPr>
          <a:xfrm>
            <a:off x="419105" y="1459212"/>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39" name="Text Placeholder 9"/>
          <p:cNvSpPr>
            <a:spLocks noGrp="1"/>
          </p:cNvSpPr>
          <p:nvPr>
            <p:ph type="body" sz="quarter" idx="27" hasCustomPrompt="1"/>
          </p:nvPr>
        </p:nvSpPr>
        <p:spPr>
          <a:xfrm>
            <a:off x="1529075" y="1460742"/>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0" name="Text Placeholder 9"/>
          <p:cNvSpPr>
            <a:spLocks noGrp="1"/>
          </p:cNvSpPr>
          <p:nvPr>
            <p:ph type="body" sz="quarter" idx="28" hasCustomPrompt="1"/>
          </p:nvPr>
        </p:nvSpPr>
        <p:spPr>
          <a:xfrm>
            <a:off x="419105" y="1798764"/>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1" name="Text Placeholder 9"/>
          <p:cNvSpPr>
            <a:spLocks noGrp="1"/>
          </p:cNvSpPr>
          <p:nvPr>
            <p:ph type="body" sz="quarter" idx="29" hasCustomPrompt="1"/>
          </p:nvPr>
        </p:nvSpPr>
        <p:spPr>
          <a:xfrm>
            <a:off x="1529075" y="1800294"/>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2" name="Text Placeholder 9"/>
          <p:cNvSpPr>
            <a:spLocks noGrp="1"/>
          </p:cNvSpPr>
          <p:nvPr>
            <p:ph type="body" sz="quarter" idx="30" hasCustomPrompt="1"/>
          </p:nvPr>
        </p:nvSpPr>
        <p:spPr>
          <a:xfrm>
            <a:off x="419105" y="2135262"/>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3" name="Text Placeholder 9"/>
          <p:cNvSpPr>
            <a:spLocks noGrp="1"/>
          </p:cNvSpPr>
          <p:nvPr>
            <p:ph type="body" sz="quarter" idx="31" hasCustomPrompt="1"/>
          </p:nvPr>
        </p:nvSpPr>
        <p:spPr>
          <a:xfrm>
            <a:off x="1529075" y="2136789"/>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4" name="Text Placeholder 9"/>
          <p:cNvSpPr>
            <a:spLocks noGrp="1"/>
          </p:cNvSpPr>
          <p:nvPr>
            <p:ph type="body" sz="quarter" idx="32" hasCustomPrompt="1"/>
          </p:nvPr>
        </p:nvSpPr>
        <p:spPr>
          <a:xfrm>
            <a:off x="419105" y="2477544"/>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5" name="Text Placeholder 9"/>
          <p:cNvSpPr>
            <a:spLocks noGrp="1"/>
          </p:cNvSpPr>
          <p:nvPr>
            <p:ph type="body" sz="quarter" idx="33" hasCustomPrompt="1"/>
          </p:nvPr>
        </p:nvSpPr>
        <p:spPr>
          <a:xfrm>
            <a:off x="1529075" y="2479071"/>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6" name="Text Placeholder 9"/>
          <p:cNvSpPr>
            <a:spLocks noGrp="1"/>
          </p:cNvSpPr>
          <p:nvPr>
            <p:ph type="body" sz="quarter" idx="34" hasCustomPrompt="1"/>
          </p:nvPr>
        </p:nvSpPr>
        <p:spPr>
          <a:xfrm>
            <a:off x="419105" y="2811309"/>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7" name="Text Placeholder 9"/>
          <p:cNvSpPr>
            <a:spLocks noGrp="1"/>
          </p:cNvSpPr>
          <p:nvPr>
            <p:ph type="body" sz="quarter" idx="35" hasCustomPrompt="1"/>
          </p:nvPr>
        </p:nvSpPr>
        <p:spPr>
          <a:xfrm>
            <a:off x="1529075" y="2812836"/>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8" name="Text Placeholder 9"/>
          <p:cNvSpPr>
            <a:spLocks noGrp="1"/>
          </p:cNvSpPr>
          <p:nvPr>
            <p:ph type="body" sz="quarter" idx="36" hasCustomPrompt="1"/>
          </p:nvPr>
        </p:nvSpPr>
        <p:spPr>
          <a:xfrm>
            <a:off x="419105" y="3150861"/>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9" name="Text Placeholder 9"/>
          <p:cNvSpPr>
            <a:spLocks noGrp="1"/>
          </p:cNvSpPr>
          <p:nvPr>
            <p:ph type="body" sz="quarter" idx="37" hasCustomPrompt="1"/>
          </p:nvPr>
        </p:nvSpPr>
        <p:spPr>
          <a:xfrm>
            <a:off x="1529075" y="3152388"/>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50" name="Text Placeholder 9"/>
          <p:cNvSpPr>
            <a:spLocks noGrp="1"/>
          </p:cNvSpPr>
          <p:nvPr>
            <p:ph type="body" sz="quarter" idx="38" hasCustomPrompt="1"/>
          </p:nvPr>
        </p:nvSpPr>
        <p:spPr>
          <a:xfrm>
            <a:off x="419105" y="3487356"/>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51" name="Text Placeholder 9"/>
          <p:cNvSpPr>
            <a:spLocks noGrp="1"/>
          </p:cNvSpPr>
          <p:nvPr>
            <p:ph type="body" sz="quarter" idx="39" hasCustomPrompt="1"/>
          </p:nvPr>
        </p:nvSpPr>
        <p:spPr>
          <a:xfrm>
            <a:off x="1529075" y="3488883"/>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52" name="Text Placeholder 9"/>
          <p:cNvSpPr>
            <a:spLocks noGrp="1"/>
          </p:cNvSpPr>
          <p:nvPr>
            <p:ph type="body" sz="quarter" idx="40" hasCustomPrompt="1"/>
          </p:nvPr>
        </p:nvSpPr>
        <p:spPr>
          <a:xfrm>
            <a:off x="1163869" y="1461303"/>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3" name="Text Placeholder 9"/>
          <p:cNvSpPr>
            <a:spLocks noGrp="1"/>
          </p:cNvSpPr>
          <p:nvPr>
            <p:ph type="body" sz="quarter" idx="41" hasCustomPrompt="1"/>
          </p:nvPr>
        </p:nvSpPr>
        <p:spPr>
          <a:xfrm>
            <a:off x="1163869" y="1798768"/>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4" name="Text Placeholder 9"/>
          <p:cNvSpPr>
            <a:spLocks noGrp="1"/>
          </p:cNvSpPr>
          <p:nvPr>
            <p:ph type="body" sz="quarter" idx="42" hasCustomPrompt="1"/>
          </p:nvPr>
        </p:nvSpPr>
        <p:spPr>
          <a:xfrm>
            <a:off x="1163869" y="2138879"/>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5" name="Text Placeholder 9"/>
          <p:cNvSpPr>
            <a:spLocks noGrp="1"/>
          </p:cNvSpPr>
          <p:nvPr>
            <p:ph type="body" sz="quarter" idx="43" hasCustomPrompt="1"/>
          </p:nvPr>
        </p:nvSpPr>
        <p:spPr>
          <a:xfrm>
            <a:off x="1163869" y="2493296"/>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6" name="Text Placeholder 9"/>
          <p:cNvSpPr>
            <a:spLocks noGrp="1"/>
          </p:cNvSpPr>
          <p:nvPr>
            <p:ph type="body" sz="quarter" idx="44" hasCustomPrompt="1"/>
          </p:nvPr>
        </p:nvSpPr>
        <p:spPr>
          <a:xfrm>
            <a:off x="1163869" y="2817015"/>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7" name="Text Placeholder 9"/>
          <p:cNvSpPr>
            <a:spLocks noGrp="1"/>
          </p:cNvSpPr>
          <p:nvPr>
            <p:ph type="body" sz="quarter" idx="45" hasCustomPrompt="1"/>
          </p:nvPr>
        </p:nvSpPr>
        <p:spPr>
          <a:xfrm>
            <a:off x="1163869" y="3152951"/>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8" name="Text Placeholder 9"/>
          <p:cNvSpPr>
            <a:spLocks noGrp="1"/>
          </p:cNvSpPr>
          <p:nvPr>
            <p:ph type="body" sz="quarter" idx="46" hasCustomPrompt="1"/>
          </p:nvPr>
        </p:nvSpPr>
        <p:spPr>
          <a:xfrm>
            <a:off x="1163869" y="3487358"/>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9" name="Text Placeholder 9"/>
          <p:cNvSpPr>
            <a:spLocks noGrp="1"/>
          </p:cNvSpPr>
          <p:nvPr>
            <p:ph type="body" sz="quarter" idx="49" hasCustomPrompt="1"/>
          </p:nvPr>
        </p:nvSpPr>
        <p:spPr>
          <a:xfrm>
            <a:off x="423441" y="3826478"/>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60" name="Text Placeholder 9"/>
          <p:cNvSpPr>
            <a:spLocks noGrp="1"/>
          </p:cNvSpPr>
          <p:nvPr>
            <p:ph type="body" sz="quarter" idx="50" hasCustomPrompt="1"/>
          </p:nvPr>
        </p:nvSpPr>
        <p:spPr>
          <a:xfrm>
            <a:off x="1533414" y="3828006"/>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61" name="Text Placeholder 9"/>
          <p:cNvSpPr>
            <a:spLocks noGrp="1"/>
          </p:cNvSpPr>
          <p:nvPr>
            <p:ph type="body" sz="quarter" idx="51" hasCustomPrompt="1"/>
          </p:nvPr>
        </p:nvSpPr>
        <p:spPr>
          <a:xfrm>
            <a:off x="1168207" y="3826481"/>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62" name="Text Placeholder 9"/>
          <p:cNvSpPr>
            <a:spLocks noGrp="1"/>
          </p:cNvSpPr>
          <p:nvPr>
            <p:ph type="body" sz="quarter" idx="18" hasCustomPrompt="1"/>
          </p:nvPr>
        </p:nvSpPr>
        <p:spPr>
          <a:xfrm>
            <a:off x="2424899" y="1460742"/>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3" name="Text Placeholder 9"/>
          <p:cNvSpPr>
            <a:spLocks noGrp="1"/>
          </p:cNvSpPr>
          <p:nvPr>
            <p:ph type="body" sz="quarter" idx="19" hasCustomPrompt="1"/>
          </p:nvPr>
        </p:nvSpPr>
        <p:spPr>
          <a:xfrm>
            <a:off x="2425619" y="1798764"/>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4" name="Text Placeholder 9"/>
          <p:cNvSpPr>
            <a:spLocks noGrp="1"/>
          </p:cNvSpPr>
          <p:nvPr>
            <p:ph type="body" sz="quarter" idx="20" hasCustomPrompt="1"/>
          </p:nvPr>
        </p:nvSpPr>
        <p:spPr>
          <a:xfrm>
            <a:off x="2425619" y="2136789"/>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5" name="Text Placeholder 9"/>
          <p:cNvSpPr>
            <a:spLocks noGrp="1"/>
          </p:cNvSpPr>
          <p:nvPr>
            <p:ph type="body" sz="quarter" idx="21" hasCustomPrompt="1"/>
          </p:nvPr>
        </p:nvSpPr>
        <p:spPr>
          <a:xfrm>
            <a:off x="2425619" y="2474814"/>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6" name="Text Placeholder 9"/>
          <p:cNvSpPr>
            <a:spLocks noGrp="1"/>
          </p:cNvSpPr>
          <p:nvPr>
            <p:ph type="body" sz="quarter" idx="22" hasCustomPrompt="1"/>
          </p:nvPr>
        </p:nvSpPr>
        <p:spPr>
          <a:xfrm>
            <a:off x="2424899" y="2812836"/>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7" name="Text Placeholder 9"/>
          <p:cNvSpPr>
            <a:spLocks noGrp="1"/>
          </p:cNvSpPr>
          <p:nvPr>
            <p:ph type="body" sz="quarter" idx="23" hasCustomPrompt="1"/>
          </p:nvPr>
        </p:nvSpPr>
        <p:spPr>
          <a:xfrm>
            <a:off x="2424899" y="3150861"/>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8" name="Text Placeholder 9"/>
          <p:cNvSpPr>
            <a:spLocks noGrp="1"/>
          </p:cNvSpPr>
          <p:nvPr>
            <p:ph type="body" sz="quarter" idx="24" hasCustomPrompt="1"/>
          </p:nvPr>
        </p:nvSpPr>
        <p:spPr>
          <a:xfrm>
            <a:off x="2423450" y="3488883"/>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9" name="Text Placeholder 9"/>
          <p:cNvSpPr>
            <a:spLocks noGrp="1"/>
          </p:cNvSpPr>
          <p:nvPr>
            <p:ph type="body" sz="quarter" idx="52" hasCustomPrompt="1"/>
          </p:nvPr>
        </p:nvSpPr>
        <p:spPr>
          <a:xfrm>
            <a:off x="2425619" y="3826478"/>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70" name="Text Placeholder 6"/>
          <p:cNvSpPr>
            <a:spLocks noGrp="1"/>
          </p:cNvSpPr>
          <p:nvPr>
            <p:ph type="body" sz="quarter" idx="25" hasCustomPrompt="1"/>
          </p:nvPr>
        </p:nvSpPr>
        <p:spPr>
          <a:xfrm>
            <a:off x="419820" y="408354"/>
            <a:ext cx="5408754"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71" name="TextBox 70"/>
          <p:cNvSpPr txBox="1"/>
          <p:nvPr userDrawn="1"/>
        </p:nvSpPr>
        <p:spPr>
          <a:xfrm>
            <a:off x="438813" y="610365"/>
            <a:ext cx="5410921" cy="333425"/>
          </a:xfrm>
          <a:prstGeom prst="rect">
            <a:avLst/>
          </a:prstGeom>
          <a:noFill/>
        </p:spPr>
        <p:txBody>
          <a:bodyPr wrap="square" lIns="0" tIns="0" rIns="0" bIns="0" rtlCol="0" anchor="b" anchorCtr="0">
            <a:spAutoFit/>
          </a:bodyPr>
          <a:lstStyle/>
          <a:p>
            <a:pPr>
              <a:lnSpc>
                <a:spcPts val="2600"/>
              </a:lnSpc>
            </a:pPr>
            <a:r>
              <a:rPr lang="en-GB" sz="2400" dirty="0">
                <a:solidFill>
                  <a:srgbClr val="F04E23"/>
                </a:solidFill>
                <a:cs typeface="Arial" pitchFamily="34" charset="0"/>
              </a:rPr>
              <a:t>Agenda</a:t>
            </a:r>
            <a:r>
              <a:rPr lang="en-GB" sz="1800" dirty="0">
                <a:solidFill>
                  <a:srgbClr val="F04E23"/>
                </a:solidFill>
                <a:cs typeface="Arial" pitchFamily="34" charset="0"/>
              </a:rPr>
              <a:t> </a:t>
            </a:r>
          </a:p>
        </p:txBody>
      </p:sp>
      <p:sp>
        <p:nvSpPr>
          <p:cNvPr id="72" name="Date Placeholder 3"/>
          <p:cNvSpPr>
            <a:spLocks noGrp="1"/>
          </p:cNvSpPr>
          <p:nvPr>
            <p:ph type="dt" sz="half" idx="10"/>
          </p:nvPr>
        </p:nvSpPr>
        <p:spPr>
          <a:xfrm>
            <a:off x="717450" y="4553149"/>
            <a:ext cx="1958203" cy="66824"/>
          </a:xfrm>
        </p:spPr>
        <p:txBody>
          <a:bodyPr/>
          <a:lstStyle>
            <a:lvl1pPr>
              <a:defRPr>
                <a:solidFill>
                  <a:srgbClr val="000000"/>
                </a:solidFill>
              </a:defRPr>
            </a:lvl1pPr>
          </a:lstStyle>
          <a:p>
            <a:r>
              <a:rPr lang="nl-BE"/>
              <a:t>7 November 2023</a:t>
            </a:r>
            <a:endParaRPr lang="en-GB" dirty="0"/>
          </a:p>
        </p:txBody>
      </p:sp>
      <p:sp>
        <p:nvSpPr>
          <p:cNvPr id="73" name="Footer Placeholder 4"/>
          <p:cNvSpPr>
            <a:spLocks noGrp="1"/>
          </p:cNvSpPr>
          <p:nvPr>
            <p:ph type="ftr" sz="quarter" idx="11"/>
          </p:nvPr>
        </p:nvSpPr>
        <p:spPr>
          <a:xfrm>
            <a:off x="717450" y="4646471"/>
            <a:ext cx="1958203" cy="68838"/>
          </a:xfrm>
        </p:spPr>
        <p:txBody>
          <a:bodyPr/>
          <a:lstStyle>
            <a:lvl1pPr>
              <a:defRPr>
                <a:solidFill>
                  <a:srgbClr val="000000"/>
                </a:solidFill>
              </a:defRPr>
            </a:lvl1pPr>
          </a:lstStyle>
          <a:p>
            <a:r>
              <a:rPr lang="en-GB"/>
              <a:t>Waste international meeting</a:t>
            </a:r>
            <a:endParaRPr lang="en-GB" dirty="0"/>
          </a:p>
        </p:txBody>
      </p:sp>
    </p:spTree>
    <p:extLst>
      <p:ext uri="{BB962C8B-B14F-4D97-AF65-F5344CB8AC3E}">
        <p14:creationId xmlns:p14="http://schemas.microsoft.com/office/powerpoint/2010/main" val="14583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ject Data">
    <p:bg>
      <p:bgPr>
        <a:solidFill>
          <a:srgbClr val="ECE9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821" y="613505"/>
            <a:ext cx="5651102" cy="676227"/>
          </a:xfrm>
        </p:spPr>
        <p:txBody>
          <a:bodyPr/>
          <a:lstStyle>
            <a:lvl1pPr>
              <a:defRPr>
                <a:solidFill>
                  <a:srgbClr val="F04E23"/>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7" name="Text Placeholder 6"/>
          <p:cNvSpPr>
            <a:spLocks noGrp="1"/>
          </p:cNvSpPr>
          <p:nvPr>
            <p:ph type="body" sz="quarter" idx="26" hasCustomPrompt="1"/>
          </p:nvPr>
        </p:nvSpPr>
        <p:spPr>
          <a:xfrm>
            <a:off x="1604627" y="2359410"/>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8" name="Subtitle 2"/>
          <p:cNvSpPr>
            <a:spLocks noGrp="1"/>
          </p:cNvSpPr>
          <p:nvPr>
            <p:ph type="subTitle" idx="1" hasCustomPrompt="1"/>
          </p:nvPr>
        </p:nvSpPr>
        <p:spPr>
          <a:xfrm>
            <a:off x="419821" y="408356"/>
            <a:ext cx="5651102" cy="196013"/>
          </a:xfrm>
        </p:spPr>
        <p:txBody>
          <a:bodyPr lIns="18000">
            <a:normAutofit/>
          </a:bodyPr>
          <a:lstStyle>
            <a:lvl1pPr marL="0" indent="0" algn="l">
              <a:buNone/>
              <a:defRPr sz="100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dirty="0"/>
              <a:t>Click to edit master subtitle style</a:t>
            </a:r>
          </a:p>
        </p:txBody>
      </p:sp>
      <p:sp>
        <p:nvSpPr>
          <p:cNvPr id="14" name="TextBox 13"/>
          <p:cNvSpPr txBox="1"/>
          <p:nvPr userDrawn="1"/>
        </p:nvSpPr>
        <p:spPr>
          <a:xfrm>
            <a:off x="442731" y="2359411"/>
            <a:ext cx="1512168" cy="153888"/>
          </a:xfrm>
          <a:prstGeom prst="rect">
            <a:avLst/>
          </a:prstGeom>
          <a:noFill/>
        </p:spPr>
        <p:txBody>
          <a:bodyPr wrap="square" lIns="0" tIns="0" rIns="0" bIns="0" rtlCol="0">
            <a:spAutoFit/>
          </a:bodyPr>
          <a:lstStyle/>
          <a:p>
            <a:r>
              <a:rPr lang="en-GB" sz="1000" dirty="0">
                <a:solidFill>
                  <a:srgbClr val="000000"/>
                </a:solidFill>
                <a:cs typeface="Arial" pitchFamily="34" charset="0"/>
              </a:rPr>
              <a:t>Project no.</a:t>
            </a:r>
          </a:p>
        </p:txBody>
      </p:sp>
      <p:sp>
        <p:nvSpPr>
          <p:cNvPr id="15" name="TextBox 14"/>
          <p:cNvSpPr txBox="1"/>
          <p:nvPr userDrawn="1"/>
        </p:nvSpPr>
        <p:spPr>
          <a:xfrm>
            <a:off x="442731" y="2578103"/>
            <a:ext cx="1512168" cy="153888"/>
          </a:xfrm>
          <a:prstGeom prst="rect">
            <a:avLst/>
          </a:prstGeom>
          <a:noFill/>
        </p:spPr>
        <p:txBody>
          <a:bodyPr wrap="square" lIns="0" tIns="0" rIns="0" bIns="0" rtlCol="0">
            <a:spAutoFit/>
          </a:bodyPr>
          <a:lstStyle/>
          <a:p>
            <a:r>
              <a:rPr lang="en-GB" sz="1000" dirty="0">
                <a:solidFill>
                  <a:srgbClr val="000000"/>
                </a:solidFill>
                <a:cs typeface="Arial" pitchFamily="34" charset="0"/>
              </a:rPr>
              <a:t>Document no.</a:t>
            </a:r>
          </a:p>
        </p:txBody>
      </p:sp>
      <p:sp>
        <p:nvSpPr>
          <p:cNvPr id="16" name="TextBox 15"/>
          <p:cNvSpPr txBox="1"/>
          <p:nvPr userDrawn="1"/>
        </p:nvSpPr>
        <p:spPr>
          <a:xfrm>
            <a:off x="442731" y="2796794"/>
            <a:ext cx="1512168" cy="153888"/>
          </a:xfrm>
          <a:prstGeom prst="rect">
            <a:avLst/>
          </a:prstGeom>
          <a:noFill/>
        </p:spPr>
        <p:txBody>
          <a:bodyPr wrap="square" lIns="0" tIns="0" rIns="0" bIns="0" rtlCol="0">
            <a:spAutoFit/>
          </a:bodyPr>
          <a:lstStyle/>
          <a:p>
            <a:r>
              <a:rPr lang="en-GB" sz="1000" dirty="0">
                <a:solidFill>
                  <a:srgbClr val="000000"/>
                </a:solidFill>
                <a:cs typeface="Arial" pitchFamily="34" charset="0"/>
              </a:rPr>
              <a:t>Version</a:t>
            </a:r>
          </a:p>
        </p:txBody>
      </p:sp>
      <p:sp>
        <p:nvSpPr>
          <p:cNvPr id="17" name="TextBox 16"/>
          <p:cNvSpPr txBox="1"/>
          <p:nvPr userDrawn="1"/>
        </p:nvSpPr>
        <p:spPr>
          <a:xfrm>
            <a:off x="442731" y="3015486"/>
            <a:ext cx="1512168" cy="153888"/>
          </a:xfrm>
          <a:prstGeom prst="rect">
            <a:avLst/>
          </a:prstGeom>
          <a:noFill/>
        </p:spPr>
        <p:txBody>
          <a:bodyPr wrap="square" lIns="0" tIns="0" rIns="0" bIns="0" rtlCol="0">
            <a:spAutoFit/>
          </a:bodyPr>
          <a:lstStyle/>
          <a:p>
            <a:r>
              <a:rPr lang="en-GB" sz="1000" dirty="0">
                <a:solidFill>
                  <a:srgbClr val="000000"/>
                </a:solidFill>
                <a:cs typeface="Arial" pitchFamily="34" charset="0"/>
              </a:rPr>
              <a:t>Date of issue</a:t>
            </a:r>
          </a:p>
        </p:txBody>
      </p:sp>
      <p:sp>
        <p:nvSpPr>
          <p:cNvPr id="18" name="TextBox 17"/>
          <p:cNvSpPr txBox="1"/>
          <p:nvPr userDrawn="1"/>
        </p:nvSpPr>
        <p:spPr>
          <a:xfrm>
            <a:off x="442731" y="3234179"/>
            <a:ext cx="1512168" cy="153888"/>
          </a:xfrm>
          <a:prstGeom prst="rect">
            <a:avLst/>
          </a:prstGeom>
          <a:noFill/>
        </p:spPr>
        <p:txBody>
          <a:bodyPr wrap="square" lIns="0" tIns="0" rIns="0" bIns="0" rtlCol="0">
            <a:spAutoFit/>
          </a:bodyPr>
          <a:lstStyle/>
          <a:p>
            <a:r>
              <a:rPr lang="en-GB" sz="1000" dirty="0">
                <a:solidFill>
                  <a:srgbClr val="000000"/>
                </a:solidFill>
                <a:cs typeface="Arial" pitchFamily="34" charset="0"/>
              </a:rPr>
              <a:t>Prepared</a:t>
            </a:r>
          </a:p>
        </p:txBody>
      </p:sp>
      <p:sp>
        <p:nvSpPr>
          <p:cNvPr id="19" name="TextBox 18"/>
          <p:cNvSpPr txBox="1"/>
          <p:nvPr userDrawn="1"/>
        </p:nvSpPr>
        <p:spPr>
          <a:xfrm>
            <a:off x="442731" y="3452870"/>
            <a:ext cx="1512168" cy="153888"/>
          </a:xfrm>
          <a:prstGeom prst="rect">
            <a:avLst/>
          </a:prstGeom>
          <a:noFill/>
        </p:spPr>
        <p:txBody>
          <a:bodyPr wrap="square" lIns="0" tIns="0" rIns="0" bIns="0" rtlCol="0">
            <a:spAutoFit/>
          </a:bodyPr>
          <a:lstStyle/>
          <a:p>
            <a:r>
              <a:rPr lang="en-GB" sz="1000" dirty="0">
                <a:solidFill>
                  <a:srgbClr val="000000"/>
                </a:solidFill>
                <a:cs typeface="Arial" pitchFamily="34" charset="0"/>
              </a:rPr>
              <a:t>Checked</a:t>
            </a:r>
          </a:p>
        </p:txBody>
      </p:sp>
      <p:sp>
        <p:nvSpPr>
          <p:cNvPr id="20" name="TextBox 19"/>
          <p:cNvSpPr txBox="1"/>
          <p:nvPr userDrawn="1"/>
        </p:nvSpPr>
        <p:spPr>
          <a:xfrm>
            <a:off x="442731" y="3671563"/>
            <a:ext cx="1512168" cy="153888"/>
          </a:xfrm>
          <a:prstGeom prst="rect">
            <a:avLst/>
          </a:prstGeom>
          <a:noFill/>
        </p:spPr>
        <p:txBody>
          <a:bodyPr wrap="square" lIns="0" tIns="0" rIns="0" bIns="0" rtlCol="0">
            <a:spAutoFit/>
          </a:bodyPr>
          <a:lstStyle/>
          <a:p>
            <a:r>
              <a:rPr lang="en-GB" sz="1000" dirty="0">
                <a:solidFill>
                  <a:srgbClr val="000000"/>
                </a:solidFill>
                <a:cs typeface="Arial" pitchFamily="34" charset="0"/>
              </a:rPr>
              <a:t>Approved</a:t>
            </a:r>
          </a:p>
        </p:txBody>
      </p:sp>
      <p:sp>
        <p:nvSpPr>
          <p:cNvPr id="21" name="TextBox 20"/>
          <p:cNvSpPr txBox="1"/>
          <p:nvPr userDrawn="1"/>
        </p:nvSpPr>
        <p:spPr>
          <a:xfrm>
            <a:off x="442731" y="3890252"/>
            <a:ext cx="1512168" cy="153888"/>
          </a:xfrm>
          <a:prstGeom prst="rect">
            <a:avLst/>
          </a:prstGeom>
          <a:noFill/>
        </p:spPr>
        <p:txBody>
          <a:bodyPr wrap="square" lIns="0" tIns="0" rIns="0" bIns="0" rtlCol="0">
            <a:spAutoFit/>
          </a:bodyPr>
          <a:lstStyle/>
          <a:p>
            <a:r>
              <a:rPr lang="en-GB" sz="1000" dirty="0">
                <a:solidFill>
                  <a:srgbClr val="000000"/>
                </a:solidFill>
                <a:cs typeface="Arial" pitchFamily="34" charset="0"/>
              </a:rPr>
              <a:t>File name</a:t>
            </a:r>
          </a:p>
        </p:txBody>
      </p:sp>
      <p:sp>
        <p:nvSpPr>
          <p:cNvPr id="22" name="Text Placeholder 6"/>
          <p:cNvSpPr>
            <a:spLocks noGrp="1"/>
          </p:cNvSpPr>
          <p:nvPr>
            <p:ph type="body" sz="quarter" idx="27" hasCustomPrompt="1"/>
          </p:nvPr>
        </p:nvSpPr>
        <p:spPr>
          <a:xfrm>
            <a:off x="1604627" y="2578042"/>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3" name="Text Placeholder 6"/>
          <p:cNvSpPr>
            <a:spLocks noGrp="1"/>
          </p:cNvSpPr>
          <p:nvPr>
            <p:ph type="body" sz="quarter" idx="28" hasCustomPrompt="1"/>
          </p:nvPr>
        </p:nvSpPr>
        <p:spPr>
          <a:xfrm>
            <a:off x="1604627" y="2796674"/>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4" name="Text Placeholder 6"/>
          <p:cNvSpPr>
            <a:spLocks noGrp="1"/>
          </p:cNvSpPr>
          <p:nvPr>
            <p:ph type="body" sz="quarter" idx="29" hasCustomPrompt="1"/>
          </p:nvPr>
        </p:nvSpPr>
        <p:spPr>
          <a:xfrm>
            <a:off x="1604627" y="3015306"/>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5" name="Text Placeholder 6"/>
          <p:cNvSpPr>
            <a:spLocks noGrp="1"/>
          </p:cNvSpPr>
          <p:nvPr>
            <p:ph type="body" sz="quarter" idx="30" hasCustomPrompt="1"/>
          </p:nvPr>
        </p:nvSpPr>
        <p:spPr>
          <a:xfrm>
            <a:off x="1604627" y="3233938"/>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6" name="Text Placeholder 6"/>
          <p:cNvSpPr>
            <a:spLocks noGrp="1"/>
          </p:cNvSpPr>
          <p:nvPr>
            <p:ph type="body" sz="quarter" idx="31" hasCustomPrompt="1"/>
          </p:nvPr>
        </p:nvSpPr>
        <p:spPr>
          <a:xfrm>
            <a:off x="1604627" y="3452570"/>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7" name="Text Placeholder 6"/>
          <p:cNvSpPr>
            <a:spLocks noGrp="1"/>
          </p:cNvSpPr>
          <p:nvPr>
            <p:ph type="body" sz="quarter" idx="32" hasCustomPrompt="1"/>
          </p:nvPr>
        </p:nvSpPr>
        <p:spPr>
          <a:xfrm>
            <a:off x="1604627" y="3671202"/>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8" name="Text Placeholder 6"/>
          <p:cNvSpPr>
            <a:spLocks noGrp="1"/>
          </p:cNvSpPr>
          <p:nvPr>
            <p:ph type="body" sz="quarter" idx="33" hasCustomPrompt="1"/>
          </p:nvPr>
        </p:nvSpPr>
        <p:spPr>
          <a:xfrm>
            <a:off x="1604627" y="3889835"/>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cxnSp>
        <p:nvCxnSpPr>
          <p:cNvPr id="30" name="Straight Connector 29"/>
          <p:cNvCxnSpPr/>
          <p:nvPr userDrawn="1"/>
        </p:nvCxnSpPr>
        <p:spPr>
          <a:xfrm>
            <a:off x="1465253" y="2288953"/>
            <a:ext cx="0" cy="1817004"/>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85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1" y="408354"/>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2" name="Content Placeholder 8"/>
          <p:cNvSpPr>
            <a:spLocks noGrp="1"/>
          </p:cNvSpPr>
          <p:nvPr>
            <p:ph sz="quarter" idx="15"/>
          </p:nvPr>
        </p:nvSpPr>
        <p:spPr>
          <a:xfrm>
            <a:off x="419825" y="1460742"/>
            <a:ext cx="3946459" cy="2823713"/>
          </a:xfrm>
        </p:spPr>
        <p:txBody>
          <a:bodyPr/>
          <a:lstStyle>
            <a:lvl1pPr marL="180971" indent="-180971">
              <a:buClr>
                <a:srgbClr val="F04E23"/>
              </a:buClr>
              <a:buFont typeface="Verdana" pitchFamily="34" charset="0"/>
              <a:buChar char="›"/>
              <a:defRPr>
                <a:solidFill>
                  <a:srgbClr val="000000"/>
                </a:solidFill>
              </a:defRPr>
            </a:lvl1pPr>
            <a:lvl2pPr marL="539737" indent="-182558">
              <a:buClr>
                <a:srgbClr val="F04E23"/>
              </a:buClr>
              <a:buFont typeface="Verdana" pitchFamily="34" charset="0"/>
              <a:buChar char="›"/>
              <a:defRPr>
                <a:solidFill>
                  <a:srgbClr val="000000"/>
                </a:solidFill>
              </a:defRPr>
            </a:lvl2pPr>
            <a:lvl3pPr marL="896915" indent="-182558">
              <a:buClr>
                <a:srgbClr val="F04E23"/>
              </a:buClr>
              <a:buFont typeface="Verdana" pitchFamily="34" charset="0"/>
              <a:buChar char="›"/>
              <a:defRPr>
                <a:solidFill>
                  <a:srgbClr val="000000"/>
                </a:solidFill>
              </a:defRPr>
            </a:lvl3pPr>
            <a:lvl4pPr marL="1254094" indent="-174621">
              <a:buClr>
                <a:srgbClr val="F04E23"/>
              </a:buClr>
              <a:buFont typeface="Verdana" pitchFamily="34" charset="0"/>
              <a:buChar char="›"/>
              <a:defRPr>
                <a:solidFill>
                  <a:srgbClr val="000000"/>
                </a:solidFill>
              </a:defRPr>
            </a:lvl4pPr>
            <a:lvl5pPr marL="1611273" indent="-171446">
              <a:buClr>
                <a:srgbClr val="F04E2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6"/>
          </p:nvPr>
        </p:nvSpPr>
        <p:spPr>
          <a:xfrm>
            <a:off x="4777730" y="1460742"/>
            <a:ext cx="3946459" cy="2823713"/>
          </a:xfrm>
        </p:spPr>
        <p:txBody>
          <a:bodyPr/>
          <a:lstStyle>
            <a:lvl1pPr marL="180971" indent="-180971">
              <a:buClr>
                <a:srgbClr val="F04E23"/>
              </a:buClr>
              <a:buFont typeface="Verdana" pitchFamily="34" charset="0"/>
              <a:buChar char="›"/>
              <a:defRPr>
                <a:solidFill>
                  <a:srgbClr val="000000"/>
                </a:solidFill>
              </a:defRPr>
            </a:lvl1pPr>
            <a:lvl2pPr marL="539737" indent="-182558">
              <a:buClr>
                <a:srgbClr val="F04E23"/>
              </a:buClr>
              <a:buFont typeface="Verdana" pitchFamily="34" charset="0"/>
              <a:buChar char="›"/>
              <a:defRPr>
                <a:solidFill>
                  <a:srgbClr val="000000"/>
                </a:solidFill>
              </a:defRPr>
            </a:lvl2pPr>
            <a:lvl3pPr marL="896915" indent="-182558">
              <a:buClr>
                <a:srgbClr val="F04E23"/>
              </a:buClr>
              <a:buFont typeface="Verdana" pitchFamily="34" charset="0"/>
              <a:buChar char="›"/>
              <a:defRPr>
                <a:solidFill>
                  <a:srgbClr val="000000"/>
                </a:solidFill>
              </a:defRPr>
            </a:lvl3pPr>
            <a:lvl4pPr marL="1254094" indent="-174621">
              <a:buClr>
                <a:srgbClr val="F04E23"/>
              </a:buClr>
              <a:buFont typeface="Verdana" pitchFamily="34" charset="0"/>
              <a:buChar char="›"/>
              <a:defRPr>
                <a:solidFill>
                  <a:srgbClr val="000000"/>
                </a:solidFill>
              </a:defRPr>
            </a:lvl4pPr>
            <a:lvl5pPr marL="1611273" indent="-171446">
              <a:buClr>
                <a:srgbClr val="F04E2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0853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A">
    <p:bg>
      <p:bgPr>
        <a:solidFill>
          <a:srgbClr val="FFFFFF"/>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a:t>7 November 2023</a:t>
            </a:r>
            <a:endParaRPr lang="en-GB" dirty="0"/>
          </a:p>
        </p:txBody>
      </p:sp>
      <p:sp>
        <p:nvSpPr>
          <p:cNvPr id="4" name="Footer Placeholder 3"/>
          <p:cNvSpPr>
            <a:spLocks noGrp="1"/>
          </p:cNvSpPr>
          <p:nvPr>
            <p:ph type="ftr" sz="quarter" idx="11"/>
          </p:nvPr>
        </p:nvSpPr>
        <p:spPr/>
        <p:txBody>
          <a:body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p>
            <a:fld id="{AF54B9EF-527F-4F31-BDA9-861CCA0FE377}" type="slidenum">
              <a:rPr lang="en-GB" smtClean="0"/>
              <a:pPr/>
              <a:t>‹#›</a:t>
            </a:fld>
            <a:endParaRPr lang="en-GB" dirty="0"/>
          </a:p>
        </p:txBody>
      </p:sp>
      <p:sp>
        <p:nvSpPr>
          <p:cNvPr id="20" name="Text Placeholder 9"/>
          <p:cNvSpPr>
            <a:spLocks noGrp="1"/>
          </p:cNvSpPr>
          <p:nvPr>
            <p:ph type="body" sz="quarter" idx="18" hasCustomPrompt="1"/>
          </p:nvPr>
        </p:nvSpPr>
        <p:spPr>
          <a:xfrm>
            <a:off x="419100" y="1460741"/>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1" name="Text Placeholder 9"/>
          <p:cNvSpPr>
            <a:spLocks noGrp="1"/>
          </p:cNvSpPr>
          <p:nvPr>
            <p:ph type="body" sz="quarter" idx="19" hasCustomPrompt="1"/>
          </p:nvPr>
        </p:nvSpPr>
        <p:spPr>
          <a:xfrm>
            <a:off x="419820" y="1798764"/>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2" name="Text Placeholder 9"/>
          <p:cNvSpPr>
            <a:spLocks noGrp="1"/>
          </p:cNvSpPr>
          <p:nvPr>
            <p:ph type="body" sz="quarter" idx="20" hasCustomPrompt="1"/>
          </p:nvPr>
        </p:nvSpPr>
        <p:spPr>
          <a:xfrm>
            <a:off x="419820" y="2136789"/>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3" name="Text Placeholder 9"/>
          <p:cNvSpPr>
            <a:spLocks noGrp="1"/>
          </p:cNvSpPr>
          <p:nvPr>
            <p:ph type="body" sz="quarter" idx="21" hasCustomPrompt="1"/>
          </p:nvPr>
        </p:nvSpPr>
        <p:spPr>
          <a:xfrm>
            <a:off x="419820" y="2474813"/>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4" name="Text Placeholder 9"/>
          <p:cNvSpPr>
            <a:spLocks noGrp="1"/>
          </p:cNvSpPr>
          <p:nvPr>
            <p:ph type="body" sz="quarter" idx="22" hasCustomPrompt="1"/>
          </p:nvPr>
        </p:nvSpPr>
        <p:spPr>
          <a:xfrm>
            <a:off x="419100" y="2812836"/>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5" name="Text Placeholder 9"/>
          <p:cNvSpPr>
            <a:spLocks noGrp="1"/>
          </p:cNvSpPr>
          <p:nvPr>
            <p:ph type="body" sz="quarter" idx="23" hasCustomPrompt="1"/>
          </p:nvPr>
        </p:nvSpPr>
        <p:spPr>
          <a:xfrm>
            <a:off x="419100" y="3150861"/>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6" name="Text Placeholder 9"/>
          <p:cNvSpPr>
            <a:spLocks noGrp="1"/>
          </p:cNvSpPr>
          <p:nvPr>
            <p:ph type="body" sz="quarter" idx="24" hasCustomPrompt="1"/>
          </p:nvPr>
        </p:nvSpPr>
        <p:spPr>
          <a:xfrm>
            <a:off x="417653" y="3488883"/>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9" name="Text Placeholder 6"/>
          <p:cNvSpPr>
            <a:spLocks noGrp="1"/>
          </p:cNvSpPr>
          <p:nvPr>
            <p:ph type="body" sz="quarter" idx="25" hasCustomPrompt="1"/>
          </p:nvPr>
        </p:nvSpPr>
        <p:spPr>
          <a:xfrm>
            <a:off x="419820" y="408353"/>
            <a:ext cx="5408754"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30" name="TextBox 29"/>
          <p:cNvSpPr txBox="1"/>
          <p:nvPr userDrawn="1"/>
        </p:nvSpPr>
        <p:spPr>
          <a:xfrm>
            <a:off x="438812" y="610364"/>
            <a:ext cx="5410921" cy="333425"/>
          </a:xfrm>
          <a:prstGeom prst="rect">
            <a:avLst/>
          </a:prstGeom>
          <a:noFill/>
        </p:spPr>
        <p:txBody>
          <a:bodyPr wrap="square" lIns="0" tIns="0" rIns="0" bIns="0" rtlCol="0" anchor="b" anchorCtr="0">
            <a:spAutoFit/>
          </a:bodyPr>
          <a:lstStyle/>
          <a:p>
            <a:pPr>
              <a:lnSpc>
                <a:spcPts val="2600"/>
              </a:lnSpc>
            </a:pPr>
            <a:r>
              <a:rPr lang="en-GB" sz="2400" dirty="0">
                <a:solidFill>
                  <a:srgbClr val="F04E23"/>
                </a:solidFill>
                <a:latin typeface="+mj-lt"/>
                <a:cs typeface="Arial" pitchFamily="34" charset="0"/>
              </a:rPr>
              <a:t>Purpose and Agenda</a:t>
            </a:r>
            <a:r>
              <a:rPr lang="en-GB" dirty="0">
                <a:solidFill>
                  <a:srgbClr val="F04E23"/>
                </a:solidFill>
                <a:latin typeface="+mj-lt"/>
                <a:cs typeface="Arial" pitchFamily="34" charset="0"/>
              </a:rPr>
              <a:t> </a:t>
            </a:r>
          </a:p>
        </p:txBody>
      </p:sp>
      <p:sp>
        <p:nvSpPr>
          <p:cNvPr id="31" name="Text Placeholder 9"/>
          <p:cNvSpPr>
            <a:spLocks noGrp="1"/>
          </p:cNvSpPr>
          <p:nvPr>
            <p:ph type="body" sz="quarter" idx="26" hasCustomPrompt="1"/>
          </p:nvPr>
        </p:nvSpPr>
        <p:spPr>
          <a:xfrm>
            <a:off x="419820" y="3826478"/>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18" name="Picture Placeholder 9"/>
          <p:cNvSpPr>
            <a:spLocks noGrp="1"/>
          </p:cNvSpPr>
          <p:nvPr>
            <p:ph type="pic" sz="quarter" idx="17" hasCustomPrompt="1"/>
          </p:nvPr>
        </p:nvSpPr>
        <p:spPr>
          <a:xfrm>
            <a:off x="6390697" y="656751"/>
            <a:ext cx="2334202" cy="3414080"/>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Tree>
    <p:extLst>
      <p:ext uri="{BB962C8B-B14F-4D97-AF65-F5344CB8AC3E}">
        <p14:creationId xmlns:p14="http://schemas.microsoft.com/office/powerpoint/2010/main" val="60615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llustration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lvl1pPr>
              <a:defRPr baseline="0">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1" y="408354"/>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2" name="Content Placeholder 8"/>
          <p:cNvSpPr>
            <a:spLocks noGrp="1"/>
          </p:cNvSpPr>
          <p:nvPr>
            <p:ph sz="quarter" idx="15"/>
          </p:nvPr>
        </p:nvSpPr>
        <p:spPr>
          <a:xfrm>
            <a:off x="419821" y="1460740"/>
            <a:ext cx="8304363" cy="1318562"/>
          </a:xfrm>
        </p:spPr>
        <p:txBody>
          <a:bodyPr/>
          <a:lstStyle>
            <a:lvl1pPr marL="180971" indent="-180971">
              <a:buClr>
                <a:srgbClr val="F04E23"/>
              </a:buClr>
              <a:buFont typeface="Verdana" pitchFamily="34" charset="0"/>
              <a:buChar char="›"/>
              <a:defRPr baseline="0">
                <a:solidFill>
                  <a:srgbClr val="000000"/>
                </a:solidFill>
              </a:defRPr>
            </a:lvl1pPr>
            <a:lvl2pPr marL="539737" indent="-182558">
              <a:buClr>
                <a:srgbClr val="F04E23"/>
              </a:buClr>
              <a:buFont typeface="Verdana" pitchFamily="34" charset="0"/>
              <a:buChar char="›"/>
              <a:defRPr baseline="0">
                <a:solidFill>
                  <a:srgbClr val="000000"/>
                </a:solidFill>
              </a:defRPr>
            </a:lvl2pPr>
            <a:lvl3pPr marL="896915" indent="-182558">
              <a:buClr>
                <a:srgbClr val="F04E23"/>
              </a:buClr>
              <a:buFont typeface="Verdana" pitchFamily="34" charset="0"/>
              <a:buChar char="›"/>
              <a:defRPr baseline="0">
                <a:solidFill>
                  <a:srgbClr val="000000"/>
                </a:solidFill>
              </a:defRPr>
            </a:lvl3pPr>
            <a:lvl4pPr marL="1254094" indent="-174621">
              <a:buClr>
                <a:srgbClr val="F04E23"/>
              </a:buClr>
              <a:buFont typeface="Verdana" pitchFamily="34" charset="0"/>
              <a:buChar char="›"/>
              <a:defRPr baseline="0">
                <a:solidFill>
                  <a:srgbClr val="000000"/>
                </a:solidFill>
              </a:defRPr>
            </a:lvl4pPr>
            <a:lvl5pPr marL="1611273" indent="-171446">
              <a:buClr>
                <a:schemeClr val="accent3"/>
              </a:buClr>
              <a:buFont typeface="Arial"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29"/>
          </p:nvPr>
        </p:nvSpPr>
        <p:spPr>
          <a:xfrm>
            <a:off x="442550" y="2965685"/>
            <a:ext cx="8304363" cy="1328817"/>
          </a:xfrm>
        </p:spPr>
        <p:txBody>
          <a:bodyPr/>
          <a:lstStyle>
            <a:lvl1pPr marL="180971" indent="-180971">
              <a:buClr>
                <a:srgbClr val="F04E23"/>
              </a:buClr>
              <a:buFont typeface="Verdana" pitchFamily="34" charset="0"/>
              <a:buChar char="›"/>
              <a:defRPr baseline="0">
                <a:solidFill>
                  <a:srgbClr val="000000"/>
                </a:solidFill>
              </a:defRPr>
            </a:lvl1pPr>
            <a:lvl2pPr marL="539737" indent="-182558">
              <a:buClr>
                <a:srgbClr val="F04E23"/>
              </a:buClr>
              <a:buFont typeface="Verdana" pitchFamily="34" charset="0"/>
              <a:buChar char="›"/>
              <a:defRPr baseline="0">
                <a:solidFill>
                  <a:srgbClr val="000000"/>
                </a:solidFill>
              </a:defRPr>
            </a:lvl2pPr>
            <a:lvl3pPr marL="896915" indent="-182558">
              <a:buClr>
                <a:srgbClr val="F04E23"/>
              </a:buClr>
              <a:buFont typeface="Verdana" pitchFamily="34" charset="0"/>
              <a:buChar char="›"/>
              <a:defRPr baseline="0">
                <a:solidFill>
                  <a:srgbClr val="000000"/>
                </a:solidFill>
              </a:defRPr>
            </a:lvl3pPr>
            <a:lvl4pPr marL="1254094" indent="-174621">
              <a:buClr>
                <a:srgbClr val="F04E23"/>
              </a:buClr>
              <a:buFont typeface="Verdana" pitchFamily="34" charset="0"/>
              <a:buChar char="›"/>
              <a:defRPr baseline="0">
                <a:solidFill>
                  <a:srgbClr val="000000"/>
                </a:solidFill>
              </a:defRPr>
            </a:lvl4pPr>
            <a:lvl5pPr marL="1611273" indent="-171446">
              <a:buClr>
                <a:schemeClr val="accent3"/>
              </a:buClr>
              <a:buFont typeface="Arial"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Date Placeholder 3"/>
          <p:cNvSpPr>
            <a:spLocks noGrp="1"/>
          </p:cNvSpPr>
          <p:nvPr>
            <p:ph type="dt" sz="half" idx="10"/>
          </p:nvPr>
        </p:nvSpPr>
        <p:spPr>
          <a:xfrm>
            <a:off x="717450" y="4553149"/>
            <a:ext cx="1958203" cy="66824"/>
          </a:xfrm>
        </p:spPr>
        <p:txBody>
          <a:bodyPr/>
          <a:lstStyle>
            <a:lvl1pPr>
              <a:defRPr baseline="0">
                <a:solidFill>
                  <a:srgbClr val="000000"/>
                </a:solidFill>
              </a:defRPr>
            </a:lvl1pPr>
          </a:lstStyle>
          <a:p>
            <a:r>
              <a:rPr lang="nl-BE"/>
              <a:t>7 November 2023</a:t>
            </a:r>
            <a:endParaRPr lang="en-GB" dirty="0"/>
          </a:p>
        </p:txBody>
      </p:sp>
      <p:sp>
        <p:nvSpPr>
          <p:cNvPr id="20" name="Footer Placeholder 4"/>
          <p:cNvSpPr>
            <a:spLocks noGrp="1"/>
          </p:cNvSpPr>
          <p:nvPr>
            <p:ph type="ftr" sz="quarter" idx="11"/>
          </p:nvPr>
        </p:nvSpPr>
        <p:spPr>
          <a:xfrm>
            <a:off x="717450" y="4646471"/>
            <a:ext cx="1958203" cy="68838"/>
          </a:xfrm>
        </p:spPr>
        <p:txBody>
          <a:bodyPr/>
          <a:lstStyle>
            <a:lvl1pPr>
              <a:defRPr baseline="0">
                <a:solidFill>
                  <a:srgbClr val="000000"/>
                </a:solidFill>
              </a:defRPr>
            </a:lvl1pPr>
          </a:lstStyle>
          <a:p>
            <a:r>
              <a:rPr lang="en-GB"/>
              <a:t>Waste international meeting</a:t>
            </a:r>
            <a:endParaRPr lang="en-GB" dirty="0"/>
          </a:p>
        </p:txBody>
      </p:sp>
    </p:spTree>
    <p:extLst>
      <p:ext uri="{BB962C8B-B14F-4D97-AF65-F5344CB8AC3E}">
        <p14:creationId xmlns:p14="http://schemas.microsoft.com/office/powerpoint/2010/main" val="384667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3 Picture Small">
    <p:spTree>
      <p:nvGrpSpPr>
        <p:cNvPr id="1" name=""/>
        <p:cNvGrpSpPr/>
        <p:nvPr/>
      </p:nvGrpSpPr>
      <p:grpSpPr>
        <a:xfrm>
          <a:off x="0" y="0"/>
          <a:ext cx="0" cy="0"/>
          <a:chOff x="0" y="0"/>
          <a:chExt cx="0" cy="0"/>
        </a:xfrm>
      </p:grpSpPr>
      <p:sp>
        <p:nvSpPr>
          <p:cNvPr id="11" name="Picture Placeholder 9"/>
          <p:cNvSpPr>
            <a:spLocks noGrp="1"/>
          </p:cNvSpPr>
          <p:nvPr>
            <p:ph type="pic" sz="quarter" idx="17" hasCustomPrompt="1"/>
          </p:nvPr>
        </p:nvSpPr>
        <p:spPr>
          <a:xfrm>
            <a:off x="4958720" y="1460744"/>
            <a:ext cx="3766179" cy="2823923"/>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8" name="Content Placeholder 8"/>
          <p:cNvSpPr>
            <a:spLocks noGrp="1"/>
          </p:cNvSpPr>
          <p:nvPr>
            <p:ph sz="quarter" idx="19"/>
          </p:nvPr>
        </p:nvSpPr>
        <p:spPr>
          <a:xfrm>
            <a:off x="419820" y="1460742"/>
            <a:ext cx="4165486" cy="2823713"/>
          </a:xfrm>
        </p:spPr>
        <p:txBody>
          <a:bodyPr/>
          <a:lstStyle>
            <a:lvl1pPr marL="180971" indent="-180971">
              <a:buClr>
                <a:schemeClr val="accent3"/>
              </a:buClr>
              <a:buFont typeface="Verdana" pitchFamily="34" charset="0"/>
              <a:buChar char="›"/>
              <a:defRPr>
                <a:solidFill>
                  <a:srgbClr val="000000"/>
                </a:solidFill>
              </a:defRPr>
            </a:lvl1pPr>
            <a:lvl2pPr marL="539737" indent="-182558">
              <a:buClr>
                <a:schemeClr val="accent3"/>
              </a:buClr>
              <a:buFont typeface="Verdana" pitchFamily="34" charset="0"/>
              <a:buChar char="›"/>
              <a:defRPr>
                <a:solidFill>
                  <a:srgbClr val="000000"/>
                </a:solidFill>
              </a:defRPr>
            </a:lvl2pPr>
            <a:lvl3pPr marL="896915" indent="-182558">
              <a:buClr>
                <a:schemeClr val="accent3"/>
              </a:buClr>
              <a:buFont typeface="Verdana" pitchFamily="34" charset="0"/>
              <a:buChar char="›"/>
              <a:defRPr>
                <a:solidFill>
                  <a:srgbClr val="000000"/>
                </a:solidFill>
              </a:defRPr>
            </a:lvl3pPr>
            <a:lvl4pPr marL="1254094" indent="-174621">
              <a:buClr>
                <a:schemeClr val="accent3"/>
              </a:buClr>
              <a:buFont typeface="Verdana" pitchFamily="34" charset="0"/>
              <a:buChar char="›"/>
              <a:defRPr>
                <a:solidFill>
                  <a:srgbClr val="000000"/>
                </a:solidFill>
              </a:defRPr>
            </a:lvl4pPr>
            <a:lvl5pPr marL="1611273" indent="-171446">
              <a:buClr>
                <a:schemeClr val="accent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20" hasCustomPrompt="1"/>
          </p:nvPr>
        </p:nvSpPr>
        <p:spPr>
          <a:xfrm>
            <a:off x="419821" y="408354"/>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0" name="Title 1"/>
          <p:cNvSpPr>
            <a:spLocks noGrp="1"/>
          </p:cNvSpPr>
          <p:nvPr>
            <p:ph type="title"/>
          </p:nvPr>
        </p:nvSpPr>
        <p:spPr>
          <a:xfrm>
            <a:off x="419821" y="613505"/>
            <a:ext cx="8304363"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30325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4/3 Picture Small">
    <p:spTree>
      <p:nvGrpSpPr>
        <p:cNvPr id="1" name=""/>
        <p:cNvGrpSpPr/>
        <p:nvPr/>
      </p:nvGrpSpPr>
      <p:grpSpPr>
        <a:xfrm>
          <a:off x="0" y="0"/>
          <a:ext cx="0" cy="0"/>
          <a:chOff x="0" y="0"/>
          <a:chExt cx="0" cy="0"/>
        </a:xfrm>
      </p:grpSpPr>
      <p:sp>
        <p:nvSpPr>
          <p:cNvPr id="11" name="Picture Placeholder 9"/>
          <p:cNvSpPr>
            <a:spLocks noGrp="1"/>
          </p:cNvSpPr>
          <p:nvPr>
            <p:ph type="pic" sz="quarter" idx="17" hasCustomPrompt="1"/>
          </p:nvPr>
        </p:nvSpPr>
        <p:spPr>
          <a:xfrm>
            <a:off x="4958720" y="2"/>
            <a:ext cx="4185281" cy="4284454"/>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8" name="Content Placeholder 8"/>
          <p:cNvSpPr>
            <a:spLocks noGrp="1"/>
          </p:cNvSpPr>
          <p:nvPr>
            <p:ph sz="quarter" idx="19"/>
          </p:nvPr>
        </p:nvSpPr>
        <p:spPr>
          <a:xfrm>
            <a:off x="419819" y="1593850"/>
            <a:ext cx="4317282" cy="2690604"/>
          </a:xfrm>
        </p:spPr>
        <p:txBody>
          <a:bodyPr/>
          <a:lstStyle>
            <a:lvl1pPr marL="180971" indent="-180971">
              <a:buClr>
                <a:schemeClr val="accent3"/>
              </a:buClr>
              <a:buFont typeface="Verdana" pitchFamily="34" charset="0"/>
              <a:buChar char="›"/>
              <a:defRPr>
                <a:solidFill>
                  <a:srgbClr val="000000"/>
                </a:solidFill>
              </a:defRPr>
            </a:lvl1pPr>
            <a:lvl2pPr marL="539737" indent="-182558">
              <a:buClr>
                <a:schemeClr val="accent3"/>
              </a:buClr>
              <a:buFont typeface="Verdana" pitchFamily="34" charset="0"/>
              <a:buChar char="›"/>
              <a:defRPr>
                <a:solidFill>
                  <a:srgbClr val="000000"/>
                </a:solidFill>
              </a:defRPr>
            </a:lvl2pPr>
            <a:lvl3pPr marL="896915" indent="-182558">
              <a:buClr>
                <a:schemeClr val="accent3"/>
              </a:buClr>
              <a:buFont typeface="Verdana" pitchFamily="34" charset="0"/>
              <a:buChar char="›"/>
              <a:defRPr>
                <a:solidFill>
                  <a:srgbClr val="000000"/>
                </a:solidFill>
              </a:defRPr>
            </a:lvl3pPr>
            <a:lvl4pPr marL="1254094" indent="-174621">
              <a:buClr>
                <a:schemeClr val="accent3"/>
              </a:buClr>
              <a:buFont typeface="Verdana" pitchFamily="34" charset="0"/>
              <a:buChar char="›"/>
              <a:defRPr>
                <a:solidFill>
                  <a:srgbClr val="000000"/>
                </a:solidFill>
              </a:defRPr>
            </a:lvl4pPr>
            <a:lvl5pPr marL="1611273" indent="-171446">
              <a:buClr>
                <a:schemeClr val="accent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20" hasCustomPrompt="1"/>
          </p:nvPr>
        </p:nvSpPr>
        <p:spPr>
          <a:xfrm>
            <a:off x="419821" y="408354"/>
            <a:ext cx="4317281"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0" name="Title 1"/>
          <p:cNvSpPr>
            <a:spLocks noGrp="1"/>
          </p:cNvSpPr>
          <p:nvPr>
            <p:ph type="title"/>
          </p:nvPr>
        </p:nvSpPr>
        <p:spPr>
          <a:xfrm>
            <a:off x="419822" y="613505"/>
            <a:ext cx="4317280"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384667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4/3 Picture Small">
    <p:spTree>
      <p:nvGrpSpPr>
        <p:cNvPr id="1" name=""/>
        <p:cNvGrpSpPr/>
        <p:nvPr/>
      </p:nvGrpSpPr>
      <p:grpSpPr>
        <a:xfrm>
          <a:off x="0" y="0"/>
          <a:ext cx="0" cy="0"/>
          <a:chOff x="0" y="0"/>
          <a:chExt cx="0" cy="0"/>
        </a:xfrm>
      </p:grpSpPr>
      <p:sp>
        <p:nvSpPr>
          <p:cNvPr id="11" name="Picture Placeholder 9"/>
          <p:cNvSpPr>
            <a:spLocks noGrp="1"/>
          </p:cNvSpPr>
          <p:nvPr>
            <p:ph type="pic" sz="quarter" idx="17" hasCustomPrompt="1"/>
          </p:nvPr>
        </p:nvSpPr>
        <p:spPr>
          <a:xfrm>
            <a:off x="4958720" y="408353"/>
            <a:ext cx="4185281" cy="3876102"/>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8" name="Content Placeholder 8"/>
          <p:cNvSpPr>
            <a:spLocks noGrp="1"/>
          </p:cNvSpPr>
          <p:nvPr>
            <p:ph sz="quarter" idx="19"/>
          </p:nvPr>
        </p:nvSpPr>
        <p:spPr>
          <a:xfrm>
            <a:off x="419819" y="1593850"/>
            <a:ext cx="4317282" cy="2690604"/>
          </a:xfrm>
        </p:spPr>
        <p:txBody>
          <a:bodyPr/>
          <a:lstStyle>
            <a:lvl1pPr marL="180971" indent="-180971">
              <a:buClr>
                <a:schemeClr val="accent3"/>
              </a:buClr>
              <a:buFont typeface="Verdana" pitchFamily="34" charset="0"/>
              <a:buChar char="›"/>
              <a:defRPr>
                <a:solidFill>
                  <a:srgbClr val="000000"/>
                </a:solidFill>
              </a:defRPr>
            </a:lvl1pPr>
            <a:lvl2pPr marL="539737" indent="-182558">
              <a:buClr>
                <a:schemeClr val="accent3"/>
              </a:buClr>
              <a:buFont typeface="Verdana" pitchFamily="34" charset="0"/>
              <a:buChar char="›"/>
              <a:defRPr>
                <a:solidFill>
                  <a:srgbClr val="000000"/>
                </a:solidFill>
              </a:defRPr>
            </a:lvl2pPr>
            <a:lvl3pPr marL="896915" indent="-182558">
              <a:buClr>
                <a:schemeClr val="accent3"/>
              </a:buClr>
              <a:buFont typeface="Verdana" pitchFamily="34" charset="0"/>
              <a:buChar char="›"/>
              <a:defRPr>
                <a:solidFill>
                  <a:srgbClr val="000000"/>
                </a:solidFill>
              </a:defRPr>
            </a:lvl3pPr>
            <a:lvl4pPr marL="1254094" indent="-174621">
              <a:buClr>
                <a:schemeClr val="accent3"/>
              </a:buClr>
              <a:buFont typeface="Verdana" pitchFamily="34" charset="0"/>
              <a:buChar char="›"/>
              <a:defRPr>
                <a:solidFill>
                  <a:srgbClr val="000000"/>
                </a:solidFill>
              </a:defRPr>
            </a:lvl4pPr>
            <a:lvl5pPr marL="1611273" indent="-171446">
              <a:buClr>
                <a:schemeClr val="accent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20" hasCustomPrompt="1"/>
          </p:nvPr>
        </p:nvSpPr>
        <p:spPr>
          <a:xfrm>
            <a:off x="419821" y="408354"/>
            <a:ext cx="4317281"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0" name="Title 1"/>
          <p:cNvSpPr>
            <a:spLocks noGrp="1"/>
          </p:cNvSpPr>
          <p:nvPr>
            <p:ph type="title"/>
          </p:nvPr>
        </p:nvSpPr>
        <p:spPr>
          <a:xfrm>
            <a:off x="419822" y="613505"/>
            <a:ext cx="4317280"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14848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419825" y="408356"/>
            <a:ext cx="8305077" cy="3876311"/>
          </a:xfrm>
          <a:solidFill>
            <a:schemeClr val="tx1"/>
          </a:solidFill>
        </p:spPr>
        <p:txBody>
          <a:bodyPr lIns="0" tIns="2088000">
            <a:normAutofit/>
          </a:bodyPr>
          <a:lstStyle>
            <a:lvl1pPr marL="0" indent="0" algn="ctr">
              <a:buNone/>
              <a:defRPr sz="600" b="0" baseline="0">
                <a:solidFill>
                  <a:schemeClr val="accent3"/>
                </a:solidFill>
                <a:effectLst/>
              </a:defRPr>
            </a:lvl1pPr>
          </a:lstStyle>
          <a:p>
            <a:r>
              <a:rPr lang="en-GB" dirty="0"/>
              <a:t>ADD IMAGE BY CLICKING ICON</a:t>
            </a:r>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9" name="Text Placeholder 6"/>
          <p:cNvSpPr>
            <a:spLocks noGrp="1"/>
          </p:cNvSpPr>
          <p:nvPr>
            <p:ph type="body" sz="quarter" idx="18" hasCustomPrompt="1"/>
          </p:nvPr>
        </p:nvSpPr>
        <p:spPr>
          <a:xfrm>
            <a:off x="601886" y="613505"/>
            <a:ext cx="7911298" cy="634351"/>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Tree>
    <p:extLst>
      <p:ext uri="{BB962C8B-B14F-4D97-AF65-F5344CB8AC3E}">
        <p14:creationId xmlns:p14="http://schemas.microsoft.com/office/powerpoint/2010/main" val="231288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mage">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0" y="1"/>
            <a:ext cx="9144000" cy="4284666"/>
          </a:xfrm>
          <a:solidFill>
            <a:schemeClr val="tx1"/>
          </a:solidFill>
        </p:spPr>
        <p:txBody>
          <a:bodyPr lIns="0" tIns="2088000">
            <a:normAutofit/>
          </a:bodyPr>
          <a:lstStyle>
            <a:lvl1pPr marL="0" indent="0" algn="ctr">
              <a:buNone/>
              <a:defRPr sz="600" b="0" baseline="0">
                <a:solidFill>
                  <a:schemeClr val="accent3"/>
                </a:solidFill>
                <a:effectLst/>
              </a:defRPr>
            </a:lvl1pPr>
          </a:lstStyle>
          <a:p>
            <a:r>
              <a:rPr lang="en-GB" dirty="0"/>
              <a:t>ADD IMAGE BY CLICKING ICON</a:t>
            </a:r>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7" name="Text Placeholder 6">
            <a:extLst>
              <a:ext uri="{FF2B5EF4-FFF2-40B4-BE49-F238E27FC236}">
                <a16:creationId xmlns:a16="http://schemas.microsoft.com/office/drawing/2014/main" id="{C5AB014D-200E-48DA-B5C8-13E2F5D3B8F1}"/>
              </a:ext>
            </a:extLst>
          </p:cNvPr>
          <p:cNvSpPr>
            <a:spLocks noGrp="1"/>
          </p:cNvSpPr>
          <p:nvPr>
            <p:ph type="body" sz="quarter" idx="20" hasCustomPrompt="1"/>
          </p:nvPr>
        </p:nvSpPr>
        <p:spPr>
          <a:xfrm>
            <a:off x="419821" y="408354"/>
            <a:ext cx="8304363" cy="189781"/>
          </a:xfrm>
        </p:spPr>
        <p:txBody>
          <a:bodyPr lIns="18000" anchor="t" anchorCtr="0">
            <a:normAutofit/>
          </a:bodyPr>
          <a:lstStyle>
            <a:lvl1pPr marL="0" indent="0">
              <a:buNone/>
              <a:defRPr sz="1000" cap="none" baseline="0">
                <a:solidFill>
                  <a:schemeClr val="bg1"/>
                </a:solidFill>
              </a:defRPr>
            </a:lvl1pPr>
          </a:lstStyle>
          <a:p>
            <a:pPr lvl="0"/>
            <a:r>
              <a:rPr lang="en-GB" dirty="0"/>
              <a:t>Click to edit master text styles</a:t>
            </a:r>
          </a:p>
        </p:txBody>
      </p:sp>
      <p:sp>
        <p:nvSpPr>
          <p:cNvPr id="8" name="Title 1">
            <a:extLst>
              <a:ext uri="{FF2B5EF4-FFF2-40B4-BE49-F238E27FC236}">
                <a16:creationId xmlns:a16="http://schemas.microsoft.com/office/drawing/2014/main" id="{D3FA352A-BEA3-40CF-9D19-87A5D7746065}"/>
              </a:ext>
            </a:extLst>
          </p:cNvPr>
          <p:cNvSpPr>
            <a:spLocks noGrp="1"/>
          </p:cNvSpPr>
          <p:nvPr>
            <p:ph type="title"/>
          </p:nvPr>
        </p:nvSpPr>
        <p:spPr>
          <a:xfrm>
            <a:off x="419821" y="613505"/>
            <a:ext cx="8304363"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401123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Image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1" y="408354"/>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1" name="Content Placeholder 8"/>
          <p:cNvSpPr>
            <a:spLocks noGrp="1"/>
          </p:cNvSpPr>
          <p:nvPr>
            <p:ph sz="quarter" idx="15"/>
          </p:nvPr>
        </p:nvSpPr>
        <p:spPr>
          <a:xfrm>
            <a:off x="419820" y="1460742"/>
            <a:ext cx="6129600" cy="2823713"/>
          </a:xfrm>
        </p:spPr>
        <p:txBody>
          <a:bodyPr/>
          <a:lstStyle>
            <a:lvl1pPr marL="180971" indent="-180971">
              <a:buClr>
                <a:srgbClr val="F04E23"/>
              </a:buClr>
              <a:buFont typeface="Verdana" pitchFamily="34" charset="0"/>
              <a:buChar char="›"/>
              <a:defRPr>
                <a:solidFill>
                  <a:srgbClr val="000000"/>
                </a:solidFill>
              </a:defRPr>
            </a:lvl1pPr>
            <a:lvl2pPr marL="539737" indent="-182558">
              <a:buClr>
                <a:srgbClr val="F04E23"/>
              </a:buClr>
              <a:buFont typeface="Verdana" pitchFamily="34" charset="0"/>
              <a:buChar char="›"/>
              <a:defRPr>
                <a:solidFill>
                  <a:srgbClr val="000000"/>
                </a:solidFill>
              </a:defRPr>
            </a:lvl2pPr>
            <a:lvl3pPr marL="896915" indent="-182558">
              <a:buClr>
                <a:srgbClr val="F04E23"/>
              </a:buClr>
              <a:buFont typeface="Verdana" pitchFamily="34" charset="0"/>
              <a:buChar char="›"/>
              <a:defRPr>
                <a:solidFill>
                  <a:srgbClr val="000000"/>
                </a:solidFill>
              </a:defRPr>
            </a:lvl3pPr>
            <a:lvl4pPr marL="1254094" indent="-174621">
              <a:buClr>
                <a:srgbClr val="F04E23"/>
              </a:buClr>
              <a:buFont typeface="Verdana" pitchFamily="34" charset="0"/>
              <a:buChar char="›"/>
              <a:defRPr>
                <a:solidFill>
                  <a:srgbClr val="000000"/>
                </a:solidFill>
              </a:defRPr>
            </a:lvl4pPr>
            <a:lvl5pPr marL="1611273" indent="-171446">
              <a:buClr>
                <a:srgbClr val="F04E2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9"/>
          <p:cNvSpPr>
            <a:spLocks noGrp="1"/>
          </p:cNvSpPr>
          <p:nvPr>
            <p:ph type="pic" sz="quarter" idx="17" hasCustomPrompt="1"/>
          </p:nvPr>
        </p:nvSpPr>
        <p:spPr>
          <a:xfrm>
            <a:off x="6960862" y="1460744"/>
            <a:ext cx="1764037" cy="2823923"/>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4" name="Text Placeholder 6"/>
          <p:cNvSpPr>
            <a:spLocks noGrp="1"/>
          </p:cNvSpPr>
          <p:nvPr>
            <p:ph type="body" sz="quarter" idx="18" hasCustomPrompt="1"/>
          </p:nvPr>
        </p:nvSpPr>
        <p:spPr>
          <a:xfrm>
            <a:off x="7140272" y="1636549"/>
            <a:ext cx="1424997" cy="634351"/>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Tree>
    <p:extLst>
      <p:ext uri="{BB962C8B-B14F-4D97-AF65-F5344CB8AC3E}">
        <p14:creationId xmlns:p14="http://schemas.microsoft.com/office/powerpoint/2010/main" val="16117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Image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1" y="408354"/>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2" name="Content Placeholder 8"/>
          <p:cNvSpPr>
            <a:spLocks noGrp="1"/>
          </p:cNvSpPr>
          <p:nvPr>
            <p:ph sz="quarter" idx="15"/>
          </p:nvPr>
        </p:nvSpPr>
        <p:spPr>
          <a:xfrm>
            <a:off x="419821" y="1460742"/>
            <a:ext cx="3946460" cy="2823713"/>
          </a:xfrm>
        </p:spPr>
        <p:txBody>
          <a:bodyPr/>
          <a:lstStyle>
            <a:lvl1pPr marL="180971" indent="-180971">
              <a:buClr>
                <a:srgbClr val="F04E23"/>
              </a:buClr>
              <a:buFont typeface="Verdana" pitchFamily="34" charset="0"/>
              <a:buChar char="›"/>
              <a:defRPr>
                <a:solidFill>
                  <a:srgbClr val="000000"/>
                </a:solidFill>
              </a:defRPr>
            </a:lvl1pPr>
            <a:lvl2pPr marL="539737" indent="-182558">
              <a:buClr>
                <a:srgbClr val="F04E23"/>
              </a:buClr>
              <a:buFont typeface="Verdana" pitchFamily="34" charset="0"/>
              <a:buChar char="›"/>
              <a:defRPr>
                <a:solidFill>
                  <a:srgbClr val="000000"/>
                </a:solidFill>
              </a:defRPr>
            </a:lvl2pPr>
            <a:lvl3pPr marL="896915" indent="-182558">
              <a:buClr>
                <a:srgbClr val="F04E23"/>
              </a:buClr>
              <a:buFont typeface="Verdana" pitchFamily="34" charset="0"/>
              <a:buChar char="›"/>
              <a:defRPr>
                <a:solidFill>
                  <a:srgbClr val="000000"/>
                </a:solidFill>
              </a:defRPr>
            </a:lvl3pPr>
            <a:lvl4pPr marL="1254094" indent="-174621">
              <a:buClr>
                <a:srgbClr val="F04E23"/>
              </a:buClr>
              <a:buFont typeface="Verdana" pitchFamily="34" charset="0"/>
              <a:buChar char="›"/>
              <a:defRPr>
                <a:solidFill>
                  <a:srgbClr val="000000"/>
                </a:solidFill>
              </a:defRPr>
            </a:lvl4pPr>
            <a:lvl5pPr marL="1611273" indent="-171446">
              <a:buClr>
                <a:srgbClr val="F04E2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p:cNvSpPr>
            <a:spLocks noGrp="1"/>
          </p:cNvSpPr>
          <p:nvPr>
            <p:ph type="pic" sz="quarter" idx="17" hasCustomPrompt="1"/>
          </p:nvPr>
        </p:nvSpPr>
        <p:spPr>
          <a:xfrm>
            <a:off x="6960862" y="1460744"/>
            <a:ext cx="1764037" cy="2823923"/>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6" name="Picture Placeholder 9"/>
          <p:cNvSpPr>
            <a:spLocks noGrp="1"/>
          </p:cNvSpPr>
          <p:nvPr>
            <p:ph type="pic" sz="quarter" idx="18" hasCustomPrompt="1"/>
          </p:nvPr>
        </p:nvSpPr>
        <p:spPr>
          <a:xfrm>
            <a:off x="4785389" y="1460744"/>
            <a:ext cx="1764037" cy="2823923"/>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7" name="Text Placeholder 6"/>
          <p:cNvSpPr>
            <a:spLocks noGrp="1"/>
          </p:cNvSpPr>
          <p:nvPr>
            <p:ph type="body" sz="quarter" idx="21" hasCustomPrompt="1"/>
          </p:nvPr>
        </p:nvSpPr>
        <p:spPr>
          <a:xfrm>
            <a:off x="7140272" y="1636549"/>
            <a:ext cx="1424997" cy="634351"/>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18" name="Text Placeholder 6"/>
          <p:cNvSpPr>
            <a:spLocks noGrp="1"/>
          </p:cNvSpPr>
          <p:nvPr>
            <p:ph type="body" sz="quarter" idx="22" hasCustomPrompt="1"/>
          </p:nvPr>
        </p:nvSpPr>
        <p:spPr>
          <a:xfrm>
            <a:off x="4954589" y="1636549"/>
            <a:ext cx="1424997" cy="634351"/>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Tree>
    <p:extLst>
      <p:ext uri="{BB962C8B-B14F-4D97-AF65-F5344CB8AC3E}">
        <p14:creationId xmlns:p14="http://schemas.microsoft.com/office/powerpoint/2010/main" val="103502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Image 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1" y="408354"/>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0" name="Picture Placeholder 9"/>
          <p:cNvSpPr>
            <a:spLocks noGrp="1"/>
          </p:cNvSpPr>
          <p:nvPr>
            <p:ph type="pic" sz="quarter" idx="17" hasCustomPrompt="1"/>
          </p:nvPr>
        </p:nvSpPr>
        <p:spPr>
          <a:xfrm>
            <a:off x="6960150" y="1460740"/>
            <a:ext cx="1764037" cy="1318542"/>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6" name="Picture Placeholder 9"/>
          <p:cNvSpPr>
            <a:spLocks noGrp="1"/>
          </p:cNvSpPr>
          <p:nvPr>
            <p:ph type="pic" sz="quarter" idx="18" hasCustomPrompt="1"/>
          </p:nvPr>
        </p:nvSpPr>
        <p:spPr>
          <a:xfrm>
            <a:off x="4785389" y="1460740"/>
            <a:ext cx="1764037" cy="1318542"/>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7" name="Picture Placeholder 9"/>
          <p:cNvSpPr>
            <a:spLocks noGrp="1"/>
          </p:cNvSpPr>
          <p:nvPr>
            <p:ph type="pic" sz="quarter" idx="19" hasCustomPrompt="1"/>
          </p:nvPr>
        </p:nvSpPr>
        <p:spPr>
          <a:xfrm>
            <a:off x="2602248" y="1460533"/>
            <a:ext cx="1764037" cy="1318771"/>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8" name="Picture Placeholder 9"/>
          <p:cNvSpPr>
            <a:spLocks noGrp="1"/>
          </p:cNvSpPr>
          <p:nvPr>
            <p:ph type="pic" sz="quarter" idx="20" hasCustomPrompt="1"/>
          </p:nvPr>
        </p:nvSpPr>
        <p:spPr>
          <a:xfrm>
            <a:off x="419821" y="1460533"/>
            <a:ext cx="1764037" cy="1318771"/>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9" name="Text Placeholder 6"/>
          <p:cNvSpPr>
            <a:spLocks noGrp="1"/>
          </p:cNvSpPr>
          <p:nvPr>
            <p:ph type="body" sz="quarter" idx="21" hasCustomPrompt="1"/>
          </p:nvPr>
        </p:nvSpPr>
        <p:spPr>
          <a:xfrm>
            <a:off x="7140272" y="1636549"/>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20" name="Text Placeholder 6"/>
          <p:cNvSpPr>
            <a:spLocks noGrp="1"/>
          </p:cNvSpPr>
          <p:nvPr>
            <p:ph type="body" sz="quarter" idx="22" hasCustomPrompt="1"/>
          </p:nvPr>
        </p:nvSpPr>
        <p:spPr>
          <a:xfrm>
            <a:off x="4954589" y="1636549"/>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21" name="Text Placeholder 6"/>
          <p:cNvSpPr>
            <a:spLocks noGrp="1"/>
          </p:cNvSpPr>
          <p:nvPr>
            <p:ph type="body" sz="quarter" idx="23" hasCustomPrompt="1"/>
          </p:nvPr>
        </p:nvSpPr>
        <p:spPr>
          <a:xfrm>
            <a:off x="2766973" y="1636549"/>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22" name="Text Placeholder 6"/>
          <p:cNvSpPr>
            <a:spLocks noGrp="1"/>
          </p:cNvSpPr>
          <p:nvPr>
            <p:ph type="body" sz="quarter" idx="24" hasCustomPrompt="1"/>
          </p:nvPr>
        </p:nvSpPr>
        <p:spPr>
          <a:xfrm>
            <a:off x="580813" y="1636549"/>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25" name="Picture Placeholder 9"/>
          <p:cNvSpPr>
            <a:spLocks noGrp="1"/>
          </p:cNvSpPr>
          <p:nvPr>
            <p:ph type="pic" sz="quarter" idx="25" hasCustomPrompt="1"/>
          </p:nvPr>
        </p:nvSpPr>
        <p:spPr>
          <a:xfrm>
            <a:off x="6960150" y="2965683"/>
            <a:ext cx="1764037" cy="1318770"/>
          </a:xfrm>
          <a:solidFill>
            <a:schemeClr val="tx1"/>
          </a:solidFill>
        </p:spPr>
        <p:txBody>
          <a:bodyPr lIns="0" tIns="720000">
            <a:normAutofit/>
          </a:bodyPr>
          <a:lstStyle>
            <a:lvl1pPr marL="0" indent="0" algn="ctr">
              <a:buNone/>
              <a:defRPr sz="600" b="0" baseline="0">
                <a:solidFill>
                  <a:srgbClr val="F04E23"/>
                </a:solidFill>
                <a:effectLst/>
              </a:defRPr>
            </a:lvl1pPr>
          </a:lstStyle>
          <a:p>
            <a:br>
              <a:rPr lang="en-GB" dirty="0"/>
            </a:br>
            <a:r>
              <a:rPr lang="en-GB" dirty="0"/>
              <a:t>ADD IMAGE BY CLICKING ICON</a:t>
            </a:r>
          </a:p>
        </p:txBody>
      </p:sp>
      <p:sp>
        <p:nvSpPr>
          <p:cNvPr id="26" name="Picture Placeholder 9"/>
          <p:cNvSpPr>
            <a:spLocks noGrp="1"/>
          </p:cNvSpPr>
          <p:nvPr>
            <p:ph type="pic" sz="quarter" idx="26" hasCustomPrompt="1"/>
          </p:nvPr>
        </p:nvSpPr>
        <p:spPr>
          <a:xfrm>
            <a:off x="4785389" y="2965683"/>
            <a:ext cx="1764037" cy="1318770"/>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27" name="Picture Placeholder 9"/>
          <p:cNvSpPr>
            <a:spLocks noGrp="1"/>
          </p:cNvSpPr>
          <p:nvPr>
            <p:ph type="pic" sz="quarter" idx="27" hasCustomPrompt="1"/>
          </p:nvPr>
        </p:nvSpPr>
        <p:spPr>
          <a:xfrm>
            <a:off x="2602248" y="2965457"/>
            <a:ext cx="1764037" cy="1318999"/>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28" name="Picture Placeholder 9"/>
          <p:cNvSpPr>
            <a:spLocks noGrp="1"/>
          </p:cNvSpPr>
          <p:nvPr>
            <p:ph type="pic" sz="quarter" idx="28" hasCustomPrompt="1"/>
          </p:nvPr>
        </p:nvSpPr>
        <p:spPr>
          <a:xfrm>
            <a:off x="419821" y="2965457"/>
            <a:ext cx="1764037" cy="1318999"/>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29" name="Text Placeholder 6"/>
          <p:cNvSpPr>
            <a:spLocks noGrp="1"/>
          </p:cNvSpPr>
          <p:nvPr>
            <p:ph type="body" sz="quarter" idx="29" hasCustomPrompt="1"/>
          </p:nvPr>
        </p:nvSpPr>
        <p:spPr>
          <a:xfrm>
            <a:off x="7140272" y="3130273"/>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30" name="Text Placeholder 6"/>
          <p:cNvSpPr>
            <a:spLocks noGrp="1"/>
          </p:cNvSpPr>
          <p:nvPr>
            <p:ph type="body" sz="quarter" idx="30" hasCustomPrompt="1"/>
          </p:nvPr>
        </p:nvSpPr>
        <p:spPr>
          <a:xfrm>
            <a:off x="4954589" y="3130273"/>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31" name="Text Placeholder 6"/>
          <p:cNvSpPr>
            <a:spLocks noGrp="1"/>
          </p:cNvSpPr>
          <p:nvPr>
            <p:ph type="body" sz="quarter" idx="31" hasCustomPrompt="1"/>
          </p:nvPr>
        </p:nvSpPr>
        <p:spPr>
          <a:xfrm>
            <a:off x="2766973" y="3130273"/>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32" name="Text Placeholder 6"/>
          <p:cNvSpPr>
            <a:spLocks noGrp="1"/>
          </p:cNvSpPr>
          <p:nvPr>
            <p:ph type="body" sz="quarter" idx="32" hasCustomPrompt="1"/>
          </p:nvPr>
        </p:nvSpPr>
        <p:spPr>
          <a:xfrm>
            <a:off x="580813" y="3130273"/>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23" name="Title 1"/>
          <p:cNvSpPr>
            <a:spLocks noGrp="1"/>
          </p:cNvSpPr>
          <p:nvPr>
            <p:ph type="title"/>
          </p:nvPr>
        </p:nvSpPr>
        <p:spPr>
          <a:xfrm>
            <a:off x="419821" y="613505"/>
            <a:ext cx="8304363"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27339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Image 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1" y="408354"/>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8" name="Picture Placeholder 8"/>
          <p:cNvSpPr>
            <a:spLocks noGrp="1"/>
          </p:cNvSpPr>
          <p:nvPr>
            <p:ph type="pic" sz="quarter" idx="17"/>
          </p:nvPr>
        </p:nvSpPr>
        <p:spPr>
          <a:xfrm>
            <a:off x="1219920" y="1669933"/>
            <a:ext cx="3127310" cy="1878944"/>
          </a:xfrm>
        </p:spPr>
        <p:txBody>
          <a:bodyPr/>
          <a:lstStyle>
            <a:lvl1pPr>
              <a:defRPr>
                <a:solidFill>
                  <a:srgbClr val="FF0000"/>
                </a:solidFill>
              </a:defRPr>
            </a:lvl1pPr>
          </a:lstStyle>
          <a:p>
            <a:r>
              <a:rPr lang="en-US"/>
              <a:t>Click icon to add picture</a:t>
            </a:r>
            <a:endParaRPr lang="en-GB" dirty="0"/>
          </a:p>
        </p:txBody>
      </p:sp>
      <p:sp>
        <p:nvSpPr>
          <p:cNvPr id="12" name="Picture Placeholder 9"/>
          <p:cNvSpPr>
            <a:spLocks noGrp="1"/>
          </p:cNvSpPr>
          <p:nvPr>
            <p:ph type="pic" sz="quarter" idx="24" hasCustomPrompt="1"/>
          </p:nvPr>
        </p:nvSpPr>
        <p:spPr>
          <a:xfrm>
            <a:off x="1219921" y="1669933"/>
            <a:ext cx="3127310" cy="1878944"/>
          </a:xfrm>
          <a:solidFill>
            <a:schemeClr val="tx1"/>
          </a:solidFill>
        </p:spPr>
        <p:txBody>
          <a:bodyPr lIns="108000" tIns="1188000" rIns="108000">
            <a:normAutofit/>
          </a:bodyPr>
          <a:lstStyle>
            <a:lvl1pPr marL="0" indent="0" algn="ctr">
              <a:buNone/>
              <a:defRPr sz="600" b="0" baseline="0">
                <a:solidFill>
                  <a:srgbClr val="FF0000"/>
                </a:solidFill>
                <a:effectLst/>
              </a:defRPr>
            </a:lvl1pPr>
          </a:lstStyle>
          <a:p>
            <a:r>
              <a:rPr lang="en-GB" dirty="0"/>
              <a:t>ADD IMAGE BY CLICKING ICON</a:t>
            </a:r>
          </a:p>
        </p:txBody>
      </p:sp>
      <p:sp>
        <p:nvSpPr>
          <p:cNvPr id="13" name="Text Placeholder 6"/>
          <p:cNvSpPr>
            <a:spLocks noGrp="1"/>
          </p:cNvSpPr>
          <p:nvPr>
            <p:ph type="body" sz="quarter" idx="22" hasCustomPrompt="1"/>
          </p:nvPr>
        </p:nvSpPr>
        <p:spPr>
          <a:xfrm>
            <a:off x="1219920" y="3663443"/>
            <a:ext cx="3127310" cy="492147"/>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4" name="Picture Placeholder 9"/>
          <p:cNvSpPr>
            <a:spLocks noGrp="1"/>
          </p:cNvSpPr>
          <p:nvPr>
            <p:ph type="pic" sz="quarter" idx="25" hasCustomPrompt="1"/>
          </p:nvPr>
        </p:nvSpPr>
        <p:spPr>
          <a:xfrm>
            <a:off x="4796773" y="1669933"/>
            <a:ext cx="3127310" cy="1878944"/>
          </a:xfrm>
          <a:solidFill>
            <a:schemeClr val="tx1"/>
          </a:solidFill>
        </p:spPr>
        <p:txBody>
          <a:bodyPr lIns="108000" tIns="1188000" rIns="108000">
            <a:normAutofit/>
          </a:bodyPr>
          <a:lstStyle>
            <a:lvl1pPr marL="0" indent="0" algn="ctr">
              <a:buNone/>
              <a:defRPr sz="600" b="0" baseline="0">
                <a:solidFill>
                  <a:srgbClr val="FF0000"/>
                </a:solidFill>
                <a:effectLst/>
              </a:defRPr>
            </a:lvl1pPr>
          </a:lstStyle>
          <a:p>
            <a:r>
              <a:rPr lang="en-GB" dirty="0"/>
              <a:t>ADD IMAGE BY CLICKING ICON</a:t>
            </a:r>
          </a:p>
        </p:txBody>
      </p:sp>
      <p:sp>
        <p:nvSpPr>
          <p:cNvPr id="15" name="Text Placeholder 6"/>
          <p:cNvSpPr>
            <a:spLocks noGrp="1"/>
          </p:cNvSpPr>
          <p:nvPr>
            <p:ph type="body" sz="quarter" idx="26" hasCustomPrompt="1"/>
          </p:nvPr>
        </p:nvSpPr>
        <p:spPr>
          <a:xfrm>
            <a:off x="4796773" y="3663443"/>
            <a:ext cx="3127310" cy="492147"/>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6" name="Date Placeholder 2"/>
          <p:cNvSpPr>
            <a:spLocks noGrp="1"/>
          </p:cNvSpPr>
          <p:nvPr>
            <p:ph type="dt" sz="half" idx="10"/>
          </p:nvPr>
        </p:nvSpPr>
        <p:spPr>
          <a:xfrm>
            <a:off x="717450" y="4553149"/>
            <a:ext cx="1958203" cy="66824"/>
          </a:xfrm>
        </p:spPr>
        <p:txBody>
          <a:bodyPr/>
          <a:lstStyle>
            <a:lvl1pPr>
              <a:defRPr>
                <a:solidFill>
                  <a:srgbClr val="000000"/>
                </a:solidFill>
              </a:defRPr>
            </a:lvl1pPr>
          </a:lstStyle>
          <a:p>
            <a:r>
              <a:rPr lang="nl-BE"/>
              <a:t>7 November 2023</a:t>
            </a:r>
            <a:endParaRPr lang="en-GB" dirty="0"/>
          </a:p>
        </p:txBody>
      </p:sp>
      <p:sp>
        <p:nvSpPr>
          <p:cNvPr id="17" name="Footer Placeholder 3"/>
          <p:cNvSpPr>
            <a:spLocks noGrp="1"/>
          </p:cNvSpPr>
          <p:nvPr>
            <p:ph type="ftr" sz="quarter" idx="11"/>
          </p:nvPr>
        </p:nvSpPr>
        <p:spPr>
          <a:xfrm>
            <a:off x="717450" y="4646471"/>
            <a:ext cx="1958203" cy="68838"/>
          </a:xfrm>
        </p:spPr>
        <p:txBody>
          <a:bodyPr/>
          <a:lstStyle>
            <a:lvl1pPr>
              <a:defRPr>
                <a:solidFill>
                  <a:srgbClr val="000000"/>
                </a:solidFill>
              </a:defRPr>
            </a:lvl1pPr>
          </a:lstStyle>
          <a:p>
            <a:r>
              <a:rPr lang="en-GB"/>
              <a:t>Waste international meeting</a:t>
            </a:r>
            <a:endParaRPr lang="en-GB" dirty="0"/>
          </a:p>
        </p:txBody>
      </p:sp>
    </p:spTree>
    <p:extLst>
      <p:ext uri="{BB962C8B-B14F-4D97-AF65-F5344CB8AC3E}">
        <p14:creationId xmlns:p14="http://schemas.microsoft.com/office/powerpoint/2010/main" val="281147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38" name="Text Placeholder 9"/>
          <p:cNvSpPr>
            <a:spLocks noGrp="1"/>
          </p:cNvSpPr>
          <p:nvPr>
            <p:ph type="body" sz="quarter" idx="26" hasCustomPrompt="1"/>
          </p:nvPr>
        </p:nvSpPr>
        <p:spPr>
          <a:xfrm>
            <a:off x="419104" y="1459212"/>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39" name="Text Placeholder 9"/>
          <p:cNvSpPr>
            <a:spLocks noGrp="1"/>
          </p:cNvSpPr>
          <p:nvPr>
            <p:ph type="body" sz="quarter" idx="27" hasCustomPrompt="1"/>
          </p:nvPr>
        </p:nvSpPr>
        <p:spPr>
          <a:xfrm>
            <a:off x="1529074" y="1460741"/>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0" name="Text Placeholder 9"/>
          <p:cNvSpPr>
            <a:spLocks noGrp="1"/>
          </p:cNvSpPr>
          <p:nvPr>
            <p:ph type="body" sz="quarter" idx="28" hasCustomPrompt="1"/>
          </p:nvPr>
        </p:nvSpPr>
        <p:spPr>
          <a:xfrm>
            <a:off x="419104" y="1798764"/>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1" name="Text Placeholder 9"/>
          <p:cNvSpPr>
            <a:spLocks noGrp="1"/>
          </p:cNvSpPr>
          <p:nvPr>
            <p:ph type="body" sz="quarter" idx="29" hasCustomPrompt="1"/>
          </p:nvPr>
        </p:nvSpPr>
        <p:spPr>
          <a:xfrm>
            <a:off x="1529074" y="1800293"/>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2" name="Text Placeholder 9"/>
          <p:cNvSpPr>
            <a:spLocks noGrp="1"/>
          </p:cNvSpPr>
          <p:nvPr>
            <p:ph type="body" sz="quarter" idx="30" hasCustomPrompt="1"/>
          </p:nvPr>
        </p:nvSpPr>
        <p:spPr>
          <a:xfrm>
            <a:off x="419104" y="2135261"/>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3" name="Text Placeholder 9"/>
          <p:cNvSpPr>
            <a:spLocks noGrp="1"/>
          </p:cNvSpPr>
          <p:nvPr>
            <p:ph type="body" sz="quarter" idx="31" hasCustomPrompt="1"/>
          </p:nvPr>
        </p:nvSpPr>
        <p:spPr>
          <a:xfrm>
            <a:off x="1529074" y="2136789"/>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4" name="Text Placeholder 9"/>
          <p:cNvSpPr>
            <a:spLocks noGrp="1"/>
          </p:cNvSpPr>
          <p:nvPr>
            <p:ph type="body" sz="quarter" idx="32" hasCustomPrompt="1"/>
          </p:nvPr>
        </p:nvSpPr>
        <p:spPr>
          <a:xfrm>
            <a:off x="419104" y="2477544"/>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5" name="Text Placeholder 9"/>
          <p:cNvSpPr>
            <a:spLocks noGrp="1"/>
          </p:cNvSpPr>
          <p:nvPr>
            <p:ph type="body" sz="quarter" idx="33" hasCustomPrompt="1"/>
          </p:nvPr>
        </p:nvSpPr>
        <p:spPr>
          <a:xfrm>
            <a:off x="1529074" y="2479071"/>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6" name="Text Placeholder 9"/>
          <p:cNvSpPr>
            <a:spLocks noGrp="1"/>
          </p:cNvSpPr>
          <p:nvPr>
            <p:ph type="body" sz="quarter" idx="34" hasCustomPrompt="1"/>
          </p:nvPr>
        </p:nvSpPr>
        <p:spPr>
          <a:xfrm>
            <a:off x="419104" y="2811309"/>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7" name="Text Placeholder 9"/>
          <p:cNvSpPr>
            <a:spLocks noGrp="1"/>
          </p:cNvSpPr>
          <p:nvPr>
            <p:ph type="body" sz="quarter" idx="35" hasCustomPrompt="1"/>
          </p:nvPr>
        </p:nvSpPr>
        <p:spPr>
          <a:xfrm>
            <a:off x="1529074" y="2812836"/>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8" name="Text Placeholder 9"/>
          <p:cNvSpPr>
            <a:spLocks noGrp="1"/>
          </p:cNvSpPr>
          <p:nvPr>
            <p:ph type="body" sz="quarter" idx="36" hasCustomPrompt="1"/>
          </p:nvPr>
        </p:nvSpPr>
        <p:spPr>
          <a:xfrm>
            <a:off x="419104" y="3150861"/>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9" name="Text Placeholder 9"/>
          <p:cNvSpPr>
            <a:spLocks noGrp="1"/>
          </p:cNvSpPr>
          <p:nvPr>
            <p:ph type="body" sz="quarter" idx="37" hasCustomPrompt="1"/>
          </p:nvPr>
        </p:nvSpPr>
        <p:spPr>
          <a:xfrm>
            <a:off x="1529074" y="3152388"/>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50" name="Text Placeholder 9"/>
          <p:cNvSpPr>
            <a:spLocks noGrp="1"/>
          </p:cNvSpPr>
          <p:nvPr>
            <p:ph type="body" sz="quarter" idx="38" hasCustomPrompt="1"/>
          </p:nvPr>
        </p:nvSpPr>
        <p:spPr>
          <a:xfrm>
            <a:off x="419104" y="3487356"/>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51" name="Text Placeholder 9"/>
          <p:cNvSpPr>
            <a:spLocks noGrp="1"/>
          </p:cNvSpPr>
          <p:nvPr>
            <p:ph type="body" sz="quarter" idx="39" hasCustomPrompt="1"/>
          </p:nvPr>
        </p:nvSpPr>
        <p:spPr>
          <a:xfrm>
            <a:off x="1529074" y="3488883"/>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52" name="Text Placeholder 9"/>
          <p:cNvSpPr>
            <a:spLocks noGrp="1"/>
          </p:cNvSpPr>
          <p:nvPr>
            <p:ph type="body" sz="quarter" idx="40" hasCustomPrompt="1"/>
          </p:nvPr>
        </p:nvSpPr>
        <p:spPr>
          <a:xfrm>
            <a:off x="1163869" y="1461302"/>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3" name="Text Placeholder 9"/>
          <p:cNvSpPr>
            <a:spLocks noGrp="1"/>
          </p:cNvSpPr>
          <p:nvPr>
            <p:ph type="body" sz="quarter" idx="41" hasCustomPrompt="1"/>
          </p:nvPr>
        </p:nvSpPr>
        <p:spPr>
          <a:xfrm>
            <a:off x="1163869" y="1798767"/>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4" name="Text Placeholder 9"/>
          <p:cNvSpPr>
            <a:spLocks noGrp="1"/>
          </p:cNvSpPr>
          <p:nvPr>
            <p:ph type="body" sz="quarter" idx="42" hasCustomPrompt="1"/>
          </p:nvPr>
        </p:nvSpPr>
        <p:spPr>
          <a:xfrm>
            <a:off x="1163869" y="2138878"/>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5" name="Text Placeholder 9"/>
          <p:cNvSpPr>
            <a:spLocks noGrp="1"/>
          </p:cNvSpPr>
          <p:nvPr>
            <p:ph type="body" sz="quarter" idx="43" hasCustomPrompt="1"/>
          </p:nvPr>
        </p:nvSpPr>
        <p:spPr>
          <a:xfrm>
            <a:off x="1163869" y="2493295"/>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6" name="Text Placeholder 9"/>
          <p:cNvSpPr>
            <a:spLocks noGrp="1"/>
          </p:cNvSpPr>
          <p:nvPr>
            <p:ph type="body" sz="quarter" idx="44" hasCustomPrompt="1"/>
          </p:nvPr>
        </p:nvSpPr>
        <p:spPr>
          <a:xfrm>
            <a:off x="1163869" y="2817014"/>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7" name="Text Placeholder 9"/>
          <p:cNvSpPr>
            <a:spLocks noGrp="1"/>
          </p:cNvSpPr>
          <p:nvPr>
            <p:ph type="body" sz="quarter" idx="45" hasCustomPrompt="1"/>
          </p:nvPr>
        </p:nvSpPr>
        <p:spPr>
          <a:xfrm>
            <a:off x="1163869" y="3152950"/>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8" name="Text Placeholder 9"/>
          <p:cNvSpPr>
            <a:spLocks noGrp="1"/>
          </p:cNvSpPr>
          <p:nvPr>
            <p:ph type="body" sz="quarter" idx="46" hasCustomPrompt="1"/>
          </p:nvPr>
        </p:nvSpPr>
        <p:spPr>
          <a:xfrm>
            <a:off x="1163869" y="3487357"/>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9" name="Text Placeholder 9"/>
          <p:cNvSpPr>
            <a:spLocks noGrp="1"/>
          </p:cNvSpPr>
          <p:nvPr>
            <p:ph type="body" sz="quarter" idx="49" hasCustomPrompt="1"/>
          </p:nvPr>
        </p:nvSpPr>
        <p:spPr>
          <a:xfrm>
            <a:off x="423440" y="3826478"/>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60" name="Text Placeholder 9"/>
          <p:cNvSpPr>
            <a:spLocks noGrp="1"/>
          </p:cNvSpPr>
          <p:nvPr>
            <p:ph type="body" sz="quarter" idx="50" hasCustomPrompt="1"/>
          </p:nvPr>
        </p:nvSpPr>
        <p:spPr>
          <a:xfrm>
            <a:off x="1533413" y="3828006"/>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61" name="Text Placeholder 9"/>
          <p:cNvSpPr>
            <a:spLocks noGrp="1"/>
          </p:cNvSpPr>
          <p:nvPr>
            <p:ph type="body" sz="quarter" idx="51" hasCustomPrompt="1"/>
          </p:nvPr>
        </p:nvSpPr>
        <p:spPr>
          <a:xfrm>
            <a:off x="1168207" y="3826480"/>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62" name="Text Placeholder 9"/>
          <p:cNvSpPr>
            <a:spLocks noGrp="1"/>
          </p:cNvSpPr>
          <p:nvPr>
            <p:ph type="body" sz="quarter" idx="18" hasCustomPrompt="1"/>
          </p:nvPr>
        </p:nvSpPr>
        <p:spPr>
          <a:xfrm>
            <a:off x="2424898" y="1460741"/>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3" name="Text Placeholder 9"/>
          <p:cNvSpPr>
            <a:spLocks noGrp="1"/>
          </p:cNvSpPr>
          <p:nvPr>
            <p:ph type="body" sz="quarter" idx="19" hasCustomPrompt="1"/>
          </p:nvPr>
        </p:nvSpPr>
        <p:spPr>
          <a:xfrm>
            <a:off x="2425618" y="1798764"/>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4" name="Text Placeholder 9"/>
          <p:cNvSpPr>
            <a:spLocks noGrp="1"/>
          </p:cNvSpPr>
          <p:nvPr>
            <p:ph type="body" sz="quarter" idx="20" hasCustomPrompt="1"/>
          </p:nvPr>
        </p:nvSpPr>
        <p:spPr>
          <a:xfrm>
            <a:off x="2425618" y="2136789"/>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5" name="Text Placeholder 9"/>
          <p:cNvSpPr>
            <a:spLocks noGrp="1"/>
          </p:cNvSpPr>
          <p:nvPr>
            <p:ph type="body" sz="quarter" idx="21" hasCustomPrompt="1"/>
          </p:nvPr>
        </p:nvSpPr>
        <p:spPr>
          <a:xfrm>
            <a:off x="2425618" y="2474813"/>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6" name="Text Placeholder 9"/>
          <p:cNvSpPr>
            <a:spLocks noGrp="1"/>
          </p:cNvSpPr>
          <p:nvPr>
            <p:ph type="body" sz="quarter" idx="22" hasCustomPrompt="1"/>
          </p:nvPr>
        </p:nvSpPr>
        <p:spPr>
          <a:xfrm>
            <a:off x="2424898" y="2812836"/>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7" name="Text Placeholder 9"/>
          <p:cNvSpPr>
            <a:spLocks noGrp="1"/>
          </p:cNvSpPr>
          <p:nvPr>
            <p:ph type="body" sz="quarter" idx="23" hasCustomPrompt="1"/>
          </p:nvPr>
        </p:nvSpPr>
        <p:spPr>
          <a:xfrm>
            <a:off x="2424898" y="3150861"/>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8" name="Text Placeholder 9"/>
          <p:cNvSpPr>
            <a:spLocks noGrp="1"/>
          </p:cNvSpPr>
          <p:nvPr>
            <p:ph type="body" sz="quarter" idx="24" hasCustomPrompt="1"/>
          </p:nvPr>
        </p:nvSpPr>
        <p:spPr>
          <a:xfrm>
            <a:off x="2423449" y="3488883"/>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9" name="Text Placeholder 9"/>
          <p:cNvSpPr>
            <a:spLocks noGrp="1"/>
          </p:cNvSpPr>
          <p:nvPr>
            <p:ph type="body" sz="quarter" idx="52" hasCustomPrompt="1"/>
          </p:nvPr>
        </p:nvSpPr>
        <p:spPr>
          <a:xfrm>
            <a:off x="2425618" y="3826478"/>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70" name="Text Placeholder 6"/>
          <p:cNvSpPr>
            <a:spLocks noGrp="1"/>
          </p:cNvSpPr>
          <p:nvPr>
            <p:ph type="body" sz="quarter" idx="25" hasCustomPrompt="1"/>
          </p:nvPr>
        </p:nvSpPr>
        <p:spPr>
          <a:xfrm>
            <a:off x="419820" y="408353"/>
            <a:ext cx="5408754"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71" name="TextBox 70"/>
          <p:cNvSpPr txBox="1"/>
          <p:nvPr userDrawn="1"/>
        </p:nvSpPr>
        <p:spPr>
          <a:xfrm>
            <a:off x="438812" y="610364"/>
            <a:ext cx="5410921" cy="333425"/>
          </a:xfrm>
          <a:prstGeom prst="rect">
            <a:avLst/>
          </a:prstGeom>
          <a:noFill/>
        </p:spPr>
        <p:txBody>
          <a:bodyPr wrap="square" lIns="0" tIns="0" rIns="0" bIns="0" rtlCol="0" anchor="b" anchorCtr="0">
            <a:spAutoFit/>
          </a:bodyPr>
          <a:lstStyle/>
          <a:p>
            <a:pPr>
              <a:lnSpc>
                <a:spcPts val="2600"/>
              </a:lnSpc>
            </a:pPr>
            <a:r>
              <a:rPr lang="en-GB" sz="2400" dirty="0">
                <a:solidFill>
                  <a:srgbClr val="F04E23"/>
                </a:solidFill>
                <a:latin typeface="+mj-lt"/>
                <a:cs typeface="Arial" pitchFamily="34" charset="0"/>
              </a:rPr>
              <a:t>Agenda</a:t>
            </a:r>
            <a:r>
              <a:rPr lang="en-GB" dirty="0">
                <a:solidFill>
                  <a:srgbClr val="F04E23"/>
                </a:solidFill>
                <a:latin typeface="+mj-lt"/>
                <a:cs typeface="Arial" pitchFamily="34" charset="0"/>
              </a:rPr>
              <a:t> </a:t>
            </a:r>
          </a:p>
        </p:txBody>
      </p:sp>
      <p:sp>
        <p:nvSpPr>
          <p:cNvPr id="72" name="Date Placeholder 3"/>
          <p:cNvSpPr>
            <a:spLocks noGrp="1"/>
          </p:cNvSpPr>
          <p:nvPr>
            <p:ph type="dt" sz="half" idx="10"/>
          </p:nvPr>
        </p:nvSpPr>
        <p:spPr>
          <a:xfrm>
            <a:off x="717449" y="4553148"/>
            <a:ext cx="1958203" cy="66824"/>
          </a:xfrm>
        </p:spPr>
        <p:txBody>
          <a:bodyPr/>
          <a:lstStyle>
            <a:lvl1pPr>
              <a:defRPr>
                <a:solidFill>
                  <a:srgbClr val="000000"/>
                </a:solidFill>
              </a:defRPr>
            </a:lvl1pPr>
          </a:lstStyle>
          <a:p>
            <a:r>
              <a:rPr lang="nl-BE"/>
              <a:t>7 November 2023</a:t>
            </a:r>
            <a:endParaRPr lang="en-GB" dirty="0"/>
          </a:p>
        </p:txBody>
      </p:sp>
      <p:sp>
        <p:nvSpPr>
          <p:cNvPr id="73" name="Footer Placeholder 4"/>
          <p:cNvSpPr>
            <a:spLocks noGrp="1"/>
          </p:cNvSpPr>
          <p:nvPr>
            <p:ph type="ftr" sz="quarter" idx="11"/>
          </p:nvPr>
        </p:nvSpPr>
        <p:spPr>
          <a:xfrm>
            <a:off x="717449" y="4646471"/>
            <a:ext cx="1958203" cy="68838"/>
          </a:xfrm>
        </p:spPr>
        <p:txBody>
          <a:bodyPr/>
          <a:lstStyle>
            <a:lvl1pPr>
              <a:defRPr>
                <a:solidFill>
                  <a:srgbClr val="000000"/>
                </a:solidFill>
              </a:defRPr>
            </a:lvl1pPr>
          </a:lstStyle>
          <a:p>
            <a:r>
              <a:rPr lang="en-GB"/>
              <a:t>Waste international meeting</a:t>
            </a:r>
            <a:endParaRPr lang="en-GB" dirty="0"/>
          </a:p>
        </p:txBody>
      </p:sp>
    </p:spTree>
    <p:extLst>
      <p:ext uri="{BB962C8B-B14F-4D97-AF65-F5344CB8AC3E}">
        <p14:creationId xmlns:p14="http://schemas.microsoft.com/office/powerpoint/2010/main" val="342113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Image 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1" y="408354"/>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2" name="Picture Placeholder 9"/>
          <p:cNvSpPr>
            <a:spLocks noGrp="1"/>
          </p:cNvSpPr>
          <p:nvPr>
            <p:ph type="pic" sz="quarter" idx="24" hasCustomPrompt="1"/>
          </p:nvPr>
        </p:nvSpPr>
        <p:spPr>
          <a:xfrm>
            <a:off x="905429" y="1905536"/>
            <a:ext cx="2194578" cy="1318542"/>
          </a:xfrm>
          <a:solidFill>
            <a:schemeClr val="tx1"/>
          </a:solidFill>
        </p:spPr>
        <p:txBody>
          <a:bodyPr lIns="108000" tIns="86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3" name="Text Placeholder 6"/>
          <p:cNvSpPr>
            <a:spLocks noGrp="1"/>
          </p:cNvSpPr>
          <p:nvPr>
            <p:ph type="body" sz="quarter" idx="22" hasCustomPrompt="1"/>
          </p:nvPr>
        </p:nvSpPr>
        <p:spPr>
          <a:xfrm>
            <a:off x="905429" y="3328589"/>
            <a:ext cx="2194578" cy="492147"/>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8" name="Picture Placeholder 9"/>
          <p:cNvSpPr>
            <a:spLocks noGrp="1"/>
          </p:cNvSpPr>
          <p:nvPr>
            <p:ph type="pic" sz="quarter" idx="25" hasCustomPrompt="1"/>
          </p:nvPr>
        </p:nvSpPr>
        <p:spPr>
          <a:xfrm>
            <a:off x="3475025" y="1905536"/>
            <a:ext cx="2194578" cy="1318542"/>
          </a:xfrm>
          <a:solidFill>
            <a:schemeClr val="tx1"/>
          </a:solidFill>
        </p:spPr>
        <p:txBody>
          <a:bodyPr lIns="108000" tIns="86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9" name="Text Placeholder 6"/>
          <p:cNvSpPr>
            <a:spLocks noGrp="1"/>
          </p:cNvSpPr>
          <p:nvPr>
            <p:ph type="body" sz="quarter" idx="26" hasCustomPrompt="1"/>
          </p:nvPr>
        </p:nvSpPr>
        <p:spPr>
          <a:xfrm>
            <a:off x="3475025" y="3328589"/>
            <a:ext cx="2194578" cy="492147"/>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20" name="Picture Placeholder 9"/>
          <p:cNvSpPr>
            <a:spLocks noGrp="1"/>
          </p:cNvSpPr>
          <p:nvPr>
            <p:ph type="pic" sz="quarter" idx="27" hasCustomPrompt="1"/>
          </p:nvPr>
        </p:nvSpPr>
        <p:spPr>
          <a:xfrm>
            <a:off x="6044621" y="1905536"/>
            <a:ext cx="2194578" cy="1318542"/>
          </a:xfrm>
          <a:solidFill>
            <a:schemeClr val="tx1"/>
          </a:solidFill>
        </p:spPr>
        <p:txBody>
          <a:bodyPr lIns="108000" tIns="86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21" name="Text Placeholder 6"/>
          <p:cNvSpPr>
            <a:spLocks noGrp="1"/>
          </p:cNvSpPr>
          <p:nvPr>
            <p:ph type="body" sz="quarter" idx="28" hasCustomPrompt="1"/>
          </p:nvPr>
        </p:nvSpPr>
        <p:spPr>
          <a:xfrm>
            <a:off x="6044621" y="3328589"/>
            <a:ext cx="2194578" cy="492147"/>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4" name="Date Placeholder 2"/>
          <p:cNvSpPr>
            <a:spLocks noGrp="1"/>
          </p:cNvSpPr>
          <p:nvPr>
            <p:ph type="dt" sz="half" idx="10"/>
          </p:nvPr>
        </p:nvSpPr>
        <p:spPr>
          <a:xfrm>
            <a:off x="717450" y="4553149"/>
            <a:ext cx="1958203" cy="66824"/>
          </a:xfrm>
        </p:spPr>
        <p:txBody>
          <a:bodyPr/>
          <a:lstStyle>
            <a:lvl1pPr>
              <a:defRPr>
                <a:solidFill>
                  <a:srgbClr val="000000"/>
                </a:solidFill>
              </a:defRPr>
            </a:lvl1pPr>
          </a:lstStyle>
          <a:p>
            <a:r>
              <a:rPr lang="nl-BE"/>
              <a:t>7 November 2023</a:t>
            </a:r>
            <a:endParaRPr lang="en-GB" dirty="0"/>
          </a:p>
        </p:txBody>
      </p:sp>
      <p:sp>
        <p:nvSpPr>
          <p:cNvPr id="15" name="Footer Placeholder 3"/>
          <p:cNvSpPr>
            <a:spLocks noGrp="1"/>
          </p:cNvSpPr>
          <p:nvPr>
            <p:ph type="ftr" sz="quarter" idx="11"/>
          </p:nvPr>
        </p:nvSpPr>
        <p:spPr>
          <a:xfrm>
            <a:off x="717450" y="4646471"/>
            <a:ext cx="1958203" cy="68838"/>
          </a:xfrm>
        </p:spPr>
        <p:txBody>
          <a:bodyPr/>
          <a:lstStyle>
            <a:lvl1pPr>
              <a:defRPr>
                <a:solidFill>
                  <a:srgbClr val="000000"/>
                </a:solidFill>
              </a:defRPr>
            </a:lvl1pPr>
          </a:lstStyle>
          <a:p>
            <a:r>
              <a:rPr lang="en-GB"/>
              <a:t>Waste international meeting</a:t>
            </a:r>
            <a:endParaRPr lang="en-GB" dirty="0"/>
          </a:p>
        </p:txBody>
      </p:sp>
    </p:spTree>
    <p:extLst>
      <p:ext uri="{BB962C8B-B14F-4D97-AF65-F5344CB8AC3E}">
        <p14:creationId xmlns:p14="http://schemas.microsoft.com/office/powerpoint/2010/main" val="223731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6/9 Video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baseline="0">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baseline="0">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baseline="0">
                <a:solidFill>
                  <a:srgbClr val="000000"/>
                </a:solidFill>
              </a:defRPr>
            </a:lvl1pPr>
          </a:lstStyle>
          <a:p>
            <a:fld id="{AF54B9EF-527F-4F31-BDA9-861CCA0FE377}" type="slidenum">
              <a:rPr lang="en-GB" smtClean="0"/>
              <a:pPr/>
              <a:t>‹#›</a:t>
            </a:fld>
            <a:endParaRPr lang="en-GB" dirty="0"/>
          </a:p>
        </p:txBody>
      </p:sp>
      <p:sp>
        <p:nvSpPr>
          <p:cNvPr id="7" name="Media Placeholder 8"/>
          <p:cNvSpPr>
            <a:spLocks noGrp="1"/>
          </p:cNvSpPr>
          <p:nvPr>
            <p:ph type="media" sz="quarter" idx="13" hasCustomPrompt="1"/>
          </p:nvPr>
        </p:nvSpPr>
        <p:spPr>
          <a:xfrm>
            <a:off x="3704593" y="1460744"/>
            <a:ext cx="5020309" cy="2823923"/>
          </a:xfrm>
          <a:solidFill>
            <a:schemeClr val="tx1"/>
          </a:solidFill>
          <a:effectLst/>
        </p:spPr>
        <p:txBody>
          <a:bodyPr tIns="1584000">
            <a:normAutofit/>
          </a:bodyPr>
          <a:lstStyle>
            <a:lvl1pPr marL="0" indent="0" algn="ctr">
              <a:buNone/>
              <a:defRPr sz="600">
                <a:solidFill>
                  <a:srgbClr val="F04E23"/>
                </a:solidFill>
              </a:defRPr>
            </a:lvl1pPr>
          </a:lstStyle>
          <a:p>
            <a:r>
              <a:rPr lang="en-GB" dirty="0"/>
              <a:t>CLICK TO ADD MEDIA SIZE 16/9</a:t>
            </a:r>
          </a:p>
        </p:txBody>
      </p:sp>
      <p:sp>
        <p:nvSpPr>
          <p:cNvPr id="8" name="Content Placeholder 8"/>
          <p:cNvSpPr>
            <a:spLocks noGrp="1"/>
          </p:cNvSpPr>
          <p:nvPr>
            <p:ph sz="quarter" idx="19"/>
          </p:nvPr>
        </p:nvSpPr>
        <p:spPr>
          <a:xfrm>
            <a:off x="419820" y="1460742"/>
            <a:ext cx="2873326" cy="2823713"/>
          </a:xfrm>
        </p:spPr>
        <p:txBody>
          <a:bodyPr/>
          <a:lstStyle>
            <a:lvl1pPr marL="180971" indent="-180971">
              <a:buClr>
                <a:srgbClr val="F04E23"/>
              </a:buClr>
              <a:buFont typeface="Verdana" pitchFamily="34" charset="0"/>
              <a:buChar char="›"/>
              <a:defRPr baseline="0">
                <a:solidFill>
                  <a:srgbClr val="000000"/>
                </a:solidFill>
              </a:defRPr>
            </a:lvl1pPr>
            <a:lvl2pPr marL="539737" indent="-182558">
              <a:buClr>
                <a:srgbClr val="F04E23"/>
              </a:buClr>
              <a:buFont typeface="Verdana" pitchFamily="34" charset="0"/>
              <a:buChar char="›"/>
              <a:defRPr baseline="0">
                <a:solidFill>
                  <a:srgbClr val="000000"/>
                </a:solidFill>
              </a:defRPr>
            </a:lvl2pPr>
            <a:lvl3pPr marL="896915" indent="-182558">
              <a:buClr>
                <a:srgbClr val="F04E23"/>
              </a:buClr>
              <a:buFont typeface="Verdana" pitchFamily="34" charset="0"/>
              <a:buChar char="›"/>
              <a:defRPr baseline="0">
                <a:solidFill>
                  <a:srgbClr val="000000"/>
                </a:solidFill>
              </a:defRPr>
            </a:lvl3pPr>
            <a:lvl4pPr marL="1254094" indent="-174621">
              <a:buClr>
                <a:srgbClr val="F04E23"/>
              </a:buClr>
              <a:buFont typeface="Verdana" pitchFamily="34" charset="0"/>
              <a:buChar char="›"/>
              <a:defRPr baseline="0">
                <a:solidFill>
                  <a:srgbClr val="000000"/>
                </a:solidFill>
              </a:defRPr>
            </a:lvl4pPr>
            <a:lvl5pPr marL="1611273" indent="-171446">
              <a:buClr>
                <a:srgbClr val="F04E23"/>
              </a:buClr>
              <a:buFont typeface="Verdana" pitchFamily="34" charset="0"/>
              <a:buChar char="›"/>
              <a:defRPr baseline="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20" hasCustomPrompt="1"/>
          </p:nvPr>
        </p:nvSpPr>
        <p:spPr>
          <a:xfrm>
            <a:off x="419821" y="408354"/>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9" name="Title 1"/>
          <p:cNvSpPr>
            <a:spLocks noGrp="1"/>
          </p:cNvSpPr>
          <p:nvPr>
            <p:ph type="title"/>
          </p:nvPr>
        </p:nvSpPr>
        <p:spPr>
          <a:xfrm>
            <a:off x="419821" y="613505"/>
            <a:ext cx="8304363" cy="676227"/>
          </a:xfrm>
        </p:spPr>
        <p:txBody>
          <a:bodyPr/>
          <a:lstStyle>
            <a:lvl1pPr>
              <a:defRPr>
                <a:solidFill>
                  <a:schemeClr val="accent3"/>
                </a:solidFill>
              </a:defRPr>
            </a:lvl1pPr>
          </a:lstStyle>
          <a:p>
            <a:r>
              <a:rPr lang="en-US"/>
              <a:t>Click to edit Master title style</a:t>
            </a:r>
            <a:endParaRPr lang="en-GB" dirty="0"/>
          </a:p>
        </p:txBody>
      </p:sp>
    </p:spTree>
    <p:extLst>
      <p:ext uri="{BB962C8B-B14F-4D97-AF65-F5344CB8AC3E}">
        <p14:creationId xmlns:p14="http://schemas.microsoft.com/office/powerpoint/2010/main" val="346910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3 Video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8" name="Content Placeholder 8"/>
          <p:cNvSpPr>
            <a:spLocks noGrp="1"/>
          </p:cNvSpPr>
          <p:nvPr>
            <p:ph sz="quarter" idx="19"/>
          </p:nvPr>
        </p:nvSpPr>
        <p:spPr>
          <a:xfrm>
            <a:off x="419820" y="1460742"/>
            <a:ext cx="4165486" cy="2823713"/>
          </a:xfrm>
        </p:spPr>
        <p:txBody>
          <a:bodyPr/>
          <a:lstStyle>
            <a:lvl1pPr marL="180971" indent="-180971">
              <a:buClr>
                <a:schemeClr val="accent3"/>
              </a:buClr>
              <a:buFont typeface="Verdana" pitchFamily="34" charset="0"/>
              <a:buChar char="›"/>
              <a:defRPr>
                <a:solidFill>
                  <a:srgbClr val="000000"/>
                </a:solidFill>
              </a:defRPr>
            </a:lvl1pPr>
            <a:lvl2pPr marL="539737" indent="-182558">
              <a:buClr>
                <a:schemeClr val="accent3"/>
              </a:buClr>
              <a:buFont typeface="Verdana" pitchFamily="34" charset="0"/>
              <a:buChar char="›"/>
              <a:defRPr>
                <a:solidFill>
                  <a:srgbClr val="000000"/>
                </a:solidFill>
              </a:defRPr>
            </a:lvl2pPr>
            <a:lvl3pPr marL="896915" indent="-182558">
              <a:buClr>
                <a:schemeClr val="accent3"/>
              </a:buClr>
              <a:buFont typeface="Verdana" pitchFamily="34" charset="0"/>
              <a:buChar char="›"/>
              <a:defRPr>
                <a:solidFill>
                  <a:srgbClr val="000000"/>
                </a:solidFill>
              </a:defRPr>
            </a:lvl3pPr>
            <a:lvl4pPr marL="1254094" indent="-174621">
              <a:buClr>
                <a:schemeClr val="accent3"/>
              </a:buClr>
              <a:buFont typeface="Verdana" pitchFamily="34" charset="0"/>
              <a:buChar char="›"/>
              <a:defRPr>
                <a:solidFill>
                  <a:srgbClr val="000000"/>
                </a:solidFill>
              </a:defRPr>
            </a:lvl4pPr>
            <a:lvl5pPr marL="1611273" indent="-171446">
              <a:buClr>
                <a:schemeClr val="accent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20" hasCustomPrompt="1"/>
          </p:nvPr>
        </p:nvSpPr>
        <p:spPr>
          <a:xfrm>
            <a:off x="419821" y="408354"/>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9" name="Media Placeholder 8"/>
          <p:cNvSpPr>
            <a:spLocks noGrp="1"/>
          </p:cNvSpPr>
          <p:nvPr>
            <p:ph type="media" sz="quarter" idx="15" hasCustomPrompt="1"/>
          </p:nvPr>
        </p:nvSpPr>
        <p:spPr>
          <a:xfrm>
            <a:off x="4958720" y="1460742"/>
            <a:ext cx="3766185" cy="2823713"/>
          </a:xfrm>
          <a:solidFill>
            <a:schemeClr val="tx1"/>
          </a:solidFill>
          <a:effectLst/>
        </p:spPr>
        <p:txBody>
          <a:bodyPr tIns="1584000">
            <a:normAutofit/>
          </a:bodyPr>
          <a:lstStyle>
            <a:lvl1pPr marL="0" indent="0" algn="ctr">
              <a:buNone/>
              <a:defRPr sz="600" baseline="0">
                <a:solidFill>
                  <a:srgbClr val="F04E23"/>
                </a:solidFill>
              </a:defRPr>
            </a:lvl1pPr>
          </a:lstStyle>
          <a:p>
            <a:r>
              <a:rPr lang="en-GB" dirty="0"/>
              <a:t>CLICK TO ADD MEDIA SIZE 4/3</a:t>
            </a:r>
          </a:p>
        </p:txBody>
      </p:sp>
      <p:sp>
        <p:nvSpPr>
          <p:cNvPr id="10" name="Title 1"/>
          <p:cNvSpPr>
            <a:spLocks noGrp="1"/>
          </p:cNvSpPr>
          <p:nvPr>
            <p:ph type="title"/>
          </p:nvPr>
        </p:nvSpPr>
        <p:spPr>
          <a:xfrm>
            <a:off x="419821" y="613505"/>
            <a:ext cx="8304363"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243740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ocus B">
    <p:bg>
      <p:bgPr>
        <a:solidFill>
          <a:srgbClr val="7D889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baseline="0">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8"/>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756476" y="2225348"/>
            <a:ext cx="5631048" cy="676227"/>
          </a:xfrm>
        </p:spPr>
        <p:txBody>
          <a:bodyPr anchor="ctr" anchorCtr="0"/>
          <a:lstStyle>
            <a:lvl1pPr algn="ctr">
              <a:defRPr sz="3200" baseline="0">
                <a:solidFill>
                  <a:srgbClr val="FFFFFF"/>
                </a:solidFill>
              </a:defRPr>
            </a:lvl1pPr>
          </a:lstStyle>
          <a:p>
            <a:r>
              <a:rPr lang="en-US"/>
              <a:t>Click to edit Master title style</a:t>
            </a:r>
            <a:endParaRPr lang="en-GB" dirty="0"/>
          </a:p>
        </p:txBody>
      </p:sp>
      <p:grpSp>
        <p:nvGrpSpPr>
          <p:cNvPr id="12" name="Group 11"/>
          <p:cNvGrpSpPr/>
          <p:nvPr userDrawn="1"/>
        </p:nvGrpSpPr>
        <p:grpSpPr>
          <a:xfrm>
            <a:off x="6206454"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rgbClr val="5C6673"/>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rgbClr val="5C6673"/>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rgbClr val="5C6673"/>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A6791">
                    <a:lumMod val="75000"/>
                  </a:srgb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rgbClr val="5C6673"/>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grpSp>
      <p:sp>
        <p:nvSpPr>
          <p:cNvPr id="17" name="Date Placeholder 3"/>
          <p:cNvSpPr>
            <a:spLocks noGrp="1"/>
          </p:cNvSpPr>
          <p:nvPr>
            <p:ph type="dt" sz="half" idx="10"/>
          </p:nvPr>
        </p:nvSpPr>
        <p:spPr>
          <a:xfrm>
            <a:off x="717450" y="4553149"/>
            <a:ext cx="1958203" cy="66824"/>
          </a:xfrm>
        </p:spPr>
        <p:txBody>
          <a:bodyPr/>
          <a:lstStyle>
            <a:lvl1pPr>
              <a:defRPr baseline="0">
                <a:solidFill>
                  <a:srgbClr val="FFFFFF"/>
                </a:solidFill>
              </a:defRPr>
            </a:lvl1pPr>
          </a:lstStyle>
          <a:p>
            <a:r>
              <a:rPr lang="nl-BE"/>
              <a:t>7 November 2023</a:t>
            </a:r>
            <a:endParaRPr lang="en-GB" dirty="0"/>
          </a:p>
        </p:txBody>
      </p:sp>
      <p:sp>
        <p:nvSpPr>
          <p:cNvPr id="18" name="Footer Placeholder 4"/>
          <p:cNvSpPr>
            <a:spLocks noGrp="1"/>
          </p:cNvSpPr>
          <p:nvPr>
            <p:ph type="ftr" sz="quarter" idx="11"/>
          </p:nvPr>
        </p:nvSpPr>
        <p:spPr>
          <a:xfrm>
            <a:off x="717450" y="4646471"/>
            <a:ext cx="1958203" cy="68838"/>
          </a:xfrm>
        </p:spPr>
        <p:txBody>
          <a:bodyPr/>
          <a:lstStyle>
            <a:lvl1pPr>
              <a:defRPr baseline="0">
                <a:solidFill>
                  <a:srgbClr val="FFFFFF"/>
                </a:solidFill>
              </a:defRPr>
            </a:lvl1pPr>
          </a:lstStyle>
          <a:p>
            <a:r>
              <a:rPr lang="en-GB"/>
              <a:t>Waste international meeting</a:t>
            </a:r>
            <a:endParaRPr lang="en-GB" dirty="0"/>
          </a:p>
        </p:txBody>
      </p:sp>
      <p:pic>
        <p:nvPicPr>
          <p:cNvPr id="19" name="Picture 18"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165906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ocus C">
    <p:bg>
      <p:bgPr>
        <a:solidFill>
          <a:srgbClr val="F04E2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8"/>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756476" y="2225348"/>
            <a:ext cx="5631048" cy="676227"/>
          </a:xfrm>
        </p:spPr>
        <p:txBody>
          <a:bodyPr anchor="ctr" anchorCtr="0"/>
          <a:lstStyle>
            <a:lvl1pPr algn="ctr">
              <a:defRPr sz="3200">
                <a:solidFill>
                  <a:srgbClr val="FFFFFF"/>
                </a:solidFill>
              </a:defRPr>
            </a:lvl1pPr>
          </a:lstStyle>
          <a:p>
            <a:r>
              <a:rPr lang="en-US"/>
              <a:t>Click to edit Master title style</a:t>
            </a:r>
            <a:endParaRPr lang="en-GB" dirty="0"/>
          </a:p>
        </p:txBody>
      </p:sp>
      <p:grpSp>
        <p:nvGrpSpPr>
          <p:cNvPr id="2" name="Group 1"/>
          <p:cNvGrpSpPr/>
          <p:nvPr userDrawn="1"/>
        </p:nvGrpSpPr>
        <p:grpSpPr>
          <a:xfrm>
            <a:off x="6197662" y="1975"/>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rgbClr val="C1330D"/>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rgbClr val="C1330D"/>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grpSp>
      <p:sp>
        <p:nvSpPr>
          <p:cNvPr id="16" name="Date Placeholder 3"/>
          <p:cNvSpPr>
            <a:spLocks noGrp="1"/>
          </p:cNvSpPr>
          <p:nvPr>
            <p:ph type="dt" sz="half" idx="10"/>
          </p:nvPr>
        </p:nvSpPr>
        <p:spPr>
          <a:xfrm>
            <a:off x="717450" y="4553149"/>
            <a:ext cx="1958203" cy="66824"/>
          </a:xfrm>
        </p:spPr>
        <p:txBody>
          <a:bodyPr/>
          <a:lstStyle>
            <a:lvl1pPr>
              <a:defRPr>
                <a:solidFill>
                  <a:srgbClr val="FFFFFF"/>
                </a:solidFill>
              </a:defRPr>
            </a:lvl1pPr>
          </a:lstStyle>
          <a:p>
            <a:r>
              <a:rPr lang="nl-BE"/>
              <a:t>7 November 2023</a:t>
            </a:r>
            <a:endParaRPr lang="en-GB" dirty="0"/>
          </a:p>
        </p:txBody>
      </p:sp>
      <p:sp>
        <p:nvSpPr>
          <p:cNvPr id="17" name="Footer Placeholder 4"/>
          <p:cNvSpPr>
            <a:spLocks noGrp="1"/>
          </p:cNvSpPr>
          <p:nvPr>
            <p:ph type="ftr" sz="quarter" idx="11"/>
          </p:nvPr>
        </p:nvSpPr>
        <p:spPr>
          <a:xfrm>
            <a:off x="717450" y="4646471"/>
            <a:ext cx="1958203" cy="68838"/>
          </a:xfrm>
        </p:spPr>
        <p:txBody>
          <a:bodyPr/>
          <a:lstStyle>
            <a:lvl1pPr>
              <a:defRPr>
                <a:solidFill>
                  <a:srgbClr val="FFFFFF"/>
                </a:solidFill>
              </a:defRPr>
            </a:lvl1pPr>
          </a:lstStyle>
          <a:p>
            <a:r>
              <a:rPr lang="en-GB"/>
              <a:t>Waste international meeting</a:t>
            </a:r>
            <a:endParaRPr lang="en-GB" dirty="0"/>
          </a:p>
        </p:txBody>
      </p:sp>
      <p:pic>
        <p:nvPicPr>
          <p:cNvPr id="18" name="Picture 17"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420719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ocus D">
    <p:bg>
      <p:bgPr>
        <a:solidFill>
          <a:srgbClr val="80776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8"/>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756476" y="2225348"/>
            <a:ext cx="5631048" cy="676227"/>
          </a:xfrm>
        </p:spPr>
        <p:txBody>
          <a:bodyPr anchor="ctr" anchorCtr="0"/>
          <a:lstStyle>
            <a:lvl1pPr algn="ctr">
              <a:defRPr sz="3200">
                <a:solidFill>
                  <a:srgbClr val="FFFFFF"/>
                </a:solidFill>
              </a:defRPr>
            </a:lvl1pPr>
          </a:lstStyle>
          <a:p>
            <a:r>
              <a:rPr lang="en-US"/>
              <a:t>Click to edit Master title style</a:t>
            </a:r>
            <a:endParaRPr lang="en-GB" dirty="0"/>
          </a:p>
        </p:txBody>
      </p: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prstClr val="white"/>
                </a:solidFill>
              </a:endParaRPr>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prstClr val="white"/>
                </a:solidFill>
              </a:endParaRPr>
            </a:p>
          </p:txBody>
        </p:sp>
      </p:grpSp>
      <p:sp>
        <p:nvSpPr>
          <p:cNvPr id="16" name="Date Placeholder 3"/>
          <p:cNvSpPr>
            <a:spLocks noGrp="1"/>
          </p:cNvSpPr>
          <p:nvPr>
            <p:ph type="dt" sz="half" idx="10"/>
          </p:nvPr>
        </p:nvSpPr>
        <p:spPr>
          <a:xfrm>
            <a:off x="717450" y="4553149"/>
            <a:ext cx="1958203" cy="66824"/>
          </a:xfrm>
        </p:spPr>
        <p:txBody>
          <a:bodyPr/>
          <a:lstStyle>
            <a:lvl1pPr>
              <a:defRPr>
                <a:solidFill>
                  <a:srgbClr val="FFFFFF"/>
                </a:solidFill>
              </a:defRPr>
            </a:lvl1pPr>
          </a:lstStyle>
          <a:p>
            <a:r>
              <a:rPr lang="nl-BE"/>
              <a:t>7 November 2023</a:t>
            </a:r>
            <a:endParaRPr lang="en-GB" dirty="0"/>
          </a:p>
        </p:txBody>
      </p:sp>
      <p:sp>
        <p:nvSpPr>
          <p:cNvPr id="17" name="Footer Placeholder 4"/>
          <p:cNvSpPr>
            <a:spLocks noGrp="1"/>
          </p:cNvSpPr>
          <p:nvPr>
            <p:ph type="ftr" sz="quarter" idx="11"/>
          </p:nvPr>
        </p:nvSpPr>
        <p:spPr>
          <a:xfrm>
            <a:off x="717450" y="4646471"/>
            <a:ext cx="1958203" cy="68838"/>
          </a:xfrm>
        </p:spPr>
        <p:txBody>
          <a:bodyPr/>
          <a:lstStyle>
            <a:lvl1pPr>
              <a:defRPr>
                <a:solidFill>
                  <a:srgbClr val="FFFFFF"/>
                </a:solidFill>
              </a:defRPr>
            </a:lvl1pPr>
          </a:lstStyle>
          <a:p>
            <a:r>
              <a:rPr lang="en-GB"/>
              <a:t>Waste international meeting</a:t>
            </a:r>
            <a:endParaRPr lang="en-GB" dirty="0"/>
          </a:p>
        </p:txBody>
      </p:sp>
      <p:pic>
        <p:nvPicPr>
          <p:cNvPr id="18" name="Picture 17"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87740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reak A">
    <p:bg>
      <p:bgPr>
        <a:solidFill>
          <a:srgbClr val="7D889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8"/>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6206454"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rgbClr val="5C6673"/>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rgbClr val="5C6673"/>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rgbClr val="5C6673"/>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A6791">
                    <a:lumMod val="75000"/>
                  </a:srgb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rgbClr val="5C6673"/>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gr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724251" y="1691752"/>
            <a:ext cx="1695500" cy="1695500"/>
          </a:xfrm>
          <a:prstGeom prst="rect">
            <a:avLst/>
          </a:prstGeom>
        </p:spPr>
      </p:pic>
      <p:sp>
        <p:nvSpPr>
          <p:cNvPr id="21" name="Title 1"/>
          <p:cNvSpPr>
            <a:spLocks noGrp="1"/>
          </p:cNvSpPr>
          <p:nvPr>
            <p:ph type="title"/>
          </p:nvPr>
        </p:nvSpPr>
        <p:spPr>
          <a:xfrm>
            <a:off x="419821" y="613505"/>
            <a:ext cx="8304363" cy="676227"/>
          </a:xfrm>
        </p:spPr>
        <p:txBody>
          <a:bodyPr/>
          <a:lstStyle>
            <a:lvl1pPr>
              <a:defRPr>
                <a:solidFill>
                  <a:srgbClr val="FFFFFF"/>
                </a:solidFill>
              </a:defRPr>
            </a:lvl1pPr>
          </a:lstStyle>
          <a:p>
            <a:r>
              <a:rPr lang="en-US"/>
              <a:t>Click to edit Master title style</a:t>
            </a:r>
            <a:endParaRPr lang="en-GB" dirty="0"/>
          </a:p>
        </p:txBody>
      </p:sp>
      <p:sp>
        <p:nvSpPr>
          <p:cNvPr id="22" name="Text Placeholder 6"/>
          <p:cNvSpPr>
            <a:spLocks noGrp="1"/>
          </p:cNvSpPr>
          <p:nvPr>
            <p:ph type="body" sz="quarter" idx="13" hasCustomPrompt="1"/>
          </p:nvPr>
        </p:nvSpPr>
        <p:spPr>
          <a:xfrm>
            <a:off x="419821" y="408354"/>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7" name="Date Placeholder 3"/>
          <p:cNvSpPr>
            <a:spLocks noGrp="1"/>
          </p:cNvSpPr>
          <p:nvPr>
            <p:ph type="dt" sz="half" idx="10"/>
          </p:nvPr>
        </p:nvSpPr>
        <p:spPr>
          <a:xfrm>
            <a:off x="717450" y="4553149"/>
            <a:ext cx="1958203" cy="66824"/>
          </a:xfrm>
        </p:spPr>
        <p:txBody>
          <a:bodyPr/>
          <a:lstStyle>
            <a:lvl1pPr>
              <a:defRPr>
                <a:solidFill>
                  <a:srgbClr val="FFFFFF"/>
                </a:solidFill>
              </a:defRPr>
            </a:lvl1pPr>
          </a:lstStyle>
          <a:p>
            <a:r>
              <a:rPr lang="nl-BE"/>
              <a:t>7 November 2023</a:t>
            </a:r>
            <a:endParaRPr lang="en-GB" dirty="0"/>
          </a:p>
        </p:txBody>
      </p:sp>
      <p:sp>
        <p:nvSpPr>
          <p:cNvPr id="18" name="Footer Placeholder 4"/>
          <p:cNvSpPr>
            <a:spLocks noGrp="1"/>
          </p:cNvSpPr>
          <p:nvPr>
            <p:ph type="ftr" sz="quarter" idx="11"/>
          </p:nvPr>
        </p:nvSpPr>
        <p:spPr>
          <a:xfrm>
            <a:off x="717450" y="4646471"/>
            <a:ext cx="1958203" cy="68838"/>
          </a:xfrm>
        </p:spPr>
        <p:txBody>
          <a:bodyPr/>
          <a:lstStyle>
            <a:lvl1pPr>
              <a:defRPr>
                <a:solidFill>
                  <a:srgbClr val="FFFFFF"/>
                </a:solidFill>
              </a:defRPr>
            </a:lvl1pPr>
          </a:lstStyle>
          <a:p>
            <a:r>
              <a:rPr lang="en-GB"/>
              <a:t>Waste international meeting</a:t>
            </a:r>
            <a:endParaRPr lang="en-GB" dirty="0"/>
          </a:p>
        </p:txBody>
      </p:sp>
      <p:pic>
        <p:nvPicPr>
          <p:cNvPr id="20" name="Picture 19"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278087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reak B">
    <p:bg>
      <p:bgPr>
        <a:solidFill>
          <a:srgbClr val="F04E2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8"/>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197662" y="1975"/>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rgbClr val="C1330D"/>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rgbClr val="C1330D"/>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grpSp>
      <p:pic>
        <p:nvPicPr>
          <p:cNvPr id="18" name="Picture 17"/>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724251" y="1691752"/>
            <a:ext cx="1695500" cy="1695500"/>
          </a:xfrm>
          <a:prstGeom prst="rect">
            <a:avLst/>
          </a:prstGeom>
        </p:spPr>
      </p:pic>
      <p:sp>
        <p:nvSpPr>
          <p:cNvPr id="19" name="Title 1"/>
          <p:cNvSpPr>
            <a:spLocks noGrp="1"/>
          </p:cNvSpPr>
          <p:nvPr>
            <p:ph type="title"/>
          </p:nvPr>
        </p:nvSpPr>
        <p:spPr>
          <a:xfrm>
            <a:off x="419821" y="613505"/>
            <a:ext cx="8304363" cy="676227"/>
          </a:xfrm>
        </p:spPr>
        <p:txBody>
          <a:bodyPr/>
          <a:lstStyle>
            <a:lvl1pPr>
              <a:defRPr>
                <a:solidFill>
                  <a:srgbClr val="FFFFFF"/>
                </a:solidFill>
              </a:defRPr>
            </a:lvl1pPr>
          </a:lstStyle>
          <a:p>
            <a:r>
              <a:rPr lang="en-US"/>
              <a:t>Click to edit Master title style</a:t>
            </a:r>
            <a:endParaRPr lang="en-GB" dirty="0"/>
          </a:p>
        </p:txBody>
      </p:sp>
      <p:sp>
        <p:nvSpPr>
          <p:cNvPr id="20" name="Text Placeholder 6"/>
          <p:cNvSpPr>
            <a:spLocks noGrp="1"/>
          </p:cNvSpPr>
          <p:nvPr>
            <p:ph type="body" sz="quarter" idx="13" hasCustomPrompt="1"/>
          </p:nvPr>
        </p:nvSpPr>
        <p:spPr>
          <a:xfrm>
            <a:off x="419821" y="408354"/>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6" name="Date Placeholder 3"/>
          <p:cNvSpPr>
            <a:spLocks noGrp="1"/>
          </p:cNvSpPr>
          <p:nvPr>
            <p:ph type="dt" sz="half" idx="10"/>
          </p:nvPr>
        </p:nvSpPr>
        <p:spPr>
          <a:xfrm>
            <a:off x="717450" y="4553149"/>
            <a:ext cx="1958203" cy="66824"/>
          </a:xfrm>
        </p:spPr>
        <p:txBody>
          <a:bodyPr/>
          <a:lstStyle>
            <a:lvl1pPr>
              <a:defRPr>
                <a:solidFill>
                  <a:srgbClr val="FFFFFF"/>
                </a:solidFill>
              </a:defRPr>
            </a:lvl1pPr>
          </a:lstStyle>
          <a:p>
            <a:r>
              <a:rPr lang="nl-BE"/>
              <a:t>7 November 2023</a:t>
            </a:r>
            <a:endParaRPr lang="en-GB" dirty="0"/>
          </a:p>
        </p:txBody>
      </p:sp>
      <p:sp>
        <p:nvSpPr>
          <p:cNvPr id="17" name="Footer Placeholder 4"/>
          <p:cNvSpPr>
            <a:spLocks noGrp="1"/>
          </p:cNvSpPr>
          <p:nvPr>
            <p:ph type="ftr" sz="quarter" idx="11"/>
          </p:nvPr>
        </p:nvSpPr>
        <p:spPr>
          <a:xfrm>
            <a:off x="717450" y="4646471"/>
            <a:ext cx="1958203" cy="68838"/>
          </a:xfrm>
        </p:spPr>
        <p:txBody>
          <a:bodyPr/>
          <a:lstStyle>
            <a:lvl1pPr>
              <a:defRPr>
                <a:solidFill>
                  <a:srgbClr val="FFFFFF"/>
                </a:solidFill>
              </a:defRPr>
            </a:lvl1pPr>
          </a:lstStyle>
          <a:p>
            <a:r>
              <a:rPr lang="en-GB"/>
              <a:t>Waste international meeting</a:t>
            </a:r>
            <a:endParaRPr lang="en-GB" dirty="0"/>
          </a:p>
        </p:txBody>
      </p:sp>
      <p:pic>
        <p:nvPicPr>
          <p:cNvPr id="21" name="Picture 20"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76090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reak C">
    <p:bg>
      <p:bgPr>
        <a:solidFill>
          <a:srgbClr val="80776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8"/>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prstClr val="white"/>
                </a:solidFill>
              </a:endParaRPr>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prstClr val="white"/>
                </a:solidFill>
              </a:endParaRPr>
            </a:p>
          </p:txBody>
        </p:sp>
      </p:grpSp>
      <p:pic>
        <p:nvPicPr>
          <p:cNvPr id="16" name="Picture 15"/>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724251" y="1691752"/>
            <a:ext cx="1695500" cy="1695500"/>
          </a:xfrm>
          <a:prstGeom prst="rect">
            <a:avLst/>
          </a:prstGeom>
        </p:spPr>
      </p:pic>
      <p:sp>
        <p:nvSpPr>
          <p:cNvPr id="17" name="Title 1"/>
          <p:cNvSpPr>
            <a:spLocks noGrp="1"/>
          </p:cNvSpPr>
          <p:nvPr>
            <p:ph type="title"/>
          </p:nvPr>
        </p:nvSpPr>
        <p:spPr>
          <a:xfrm>
            <a:off x="419821" y="613505"/>
            <a:ext cx="8304363" cy="676227"/>
          </a:xfrm>
        </p:spPr>
        <p:txBody>
          <a:bodyPr/>
          <a:lstStyle>
            <a:lvl1pPr>
              <a:defRPr>
                <a:solidFill>
                  <a:srgbClr val="FFFFFF"/>
                </a:solidFill>
              </a:defRPr>
            </a:lvl1pPr>
          </a:lstStyle>
          <a:p>
            <a:r>
              <a:rPr lang="en-US"/>
              <a:t>Click to edit Master title style</a:t>
            </a:r>
            <a:endParaRPr lang="en-GB" dirty="0"/>
          </a:p>
        </p:txBody>
      </p:sp>
      <p:sp>
        <p:nvSpPr>
          <p:cNvPr id="18" name="Text Placeholder 6"/>
          <p:cNvSpPr>
            <a:spLocks noGrp="1"/>
          </p:cNvSpPr>
          <p:nvPr>
            <p:ph type="body" sz="quarter" idx="13" hasCustomPrompt="1"/>
          </p:nvPr>
        </p:nvSpPr>
        <p:spPr>
          <a:xfrm>
            <a:off x="419821" y="408354"/>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9" name="Date Placeholder 3"/>
          <p:cNvSpPr>
            <a:spLocks noGrp="1"/>
          </p:cNvSpPr>
          <p:nvPr>
            <p:ph type="dt" sz="half" idx="10"/>
          </p:nvPr>
        </p:nvSpPr>
        <p:spPr>
          <a:xfrm>
            <a:off x="717450" y="4553149"/>
            <a:ext cx="1958203" cy="66824"/>
          </a:xfrm>
        </p:spPr>
        <p:txBody>
          <a:bodyPr/>
          <a:lstStyle>
            <a:lvl1pPr>
              <a:defRPr>
                <a:solidFill>
                  <a:srgbClr val="FFFFFF"/>
                </a:solidFill>
              </a:defRPr>
            </a:lvl1pPr>
          </a:lstStyle>
          <a:p>
            <a:r>
              <a:rPr lang="nl-BE"/>
              <a:t>7 November 2023</a:t>
            </a:r>
            <a:endParaRPr lang="en-GB" dirty="0"/>
          </a:p>
        </p:txBody>
      </p:sp>
      <p:sp>
        <p:nvSpPr>
          <p:cNvPr id="20" name="Footer Placeholder 4"/>
          <p:cNvSpPr>
            <a:spLocks noGrp="1"/>
          </p:cNvSpPr>
          <p:nvPr>
            <p:ph type="ftr" sz="quarter" idx="11"/>
          </p:nvPr>
        </p:nvSpPr>
        <p:spPr>
          <a:xfrm>
            <a:off x="717450" y="4646471"/>
            <a:ext cx="1958203" cy="68838"/>
          </a:xfrm>
        </p:spPr>
        <p:txBody>
          <a:bodyPr/>
          <a:lstStyle>
            <a:lvl1pPr>
              <a:defRPr>
                <a:solidFill>
                  <a:srgbClr val="FFFFFF"/>
                </a:solidFill>
              </a:defRPr>
            </a:lvl1pPr>
          </a:lstStyle>
          <a:p>
            <a:r>
              <a:rPr lang="en-GB"/>
              <a:t>Waste international meeting</a:t>
            </a:r>
            <a:endParaRPr lang="en-GB" dirty="0"/>
          </a:p>
        </p:txBody>
      </p:sp>
      <p:pic>
        <p:nvPicPr>
          <p:cNvPr id="21" name="Picture 20"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91195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Questions A">
    <p:bg>
      <p:bgPr>
        <a:solidFill>
          <a:srgbClr val="7D889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8"/>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6206454"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rgbClr val="5C6673"/>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rgbClr val="5C6673"/>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rgbClr val="5C6673"/>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A6791">
                    <a:lumMod val="75000"/>
                  </a:srgb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rgbClr val="5C6673"/>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grpSp>
      <p:pic>
        <p:nvPicPr>
          <p:cNvPr id="18" name="Picture 17"/>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22439" y="1688126"/>
            <a:ext cx="1699127" cy="1699127"/>
          </a:xfrm>
          <a:prstGeom prst="rect">
            <a:avLst/>
          </a:prstGeom>
        </p:spPr>
      </p:pic>
      <p:sp>
        <p:nvSpPr>
          <p:cNvPr id="19" name="Title 1"/>
          <p:cNvSpPr>
            <a:spLocks noGrp="1"/>
          </p:cNvSpPr>
          <p:nvPr>
            <p:ph type="title"/>
          </p:nvPr>
        </p:nvSpPr>
        <p:spPr>
          <a:xfrm>
            <a:off x="419821" y="613505"/>
            <a:ext cx="8304363" cy="676227"/>
          </a:xfrm>
        </p:spPr>
        <p:txBody>
          <a:bodyPr/>
          <a:lstStyle>
            <a:lvl1pPr>
              <a:defRPr>
                <a:solidFill>
                  <a:srgbClr val="FFFFFF"/>
                </a:solidFill>
              </a:defRPr>
            </a:lvl1pPr>
          </a:lstStyle>
          <a:p>
            <a:r>
              <a:rPr lang="en-US"/>
              <a:t>Click to edit Master title style</a:t>
            </a:r>
            <a:endParaRPr lang="en-GB" dirty="0"/>
          </a:p>
        </p:txBody>
      </p:sp>
      <p:sp>
        <p:nvSpPr>
          <p:cNvPr id="20" name="Text Placeholder 6"/>
          <p:cNvSpPr>
            <a:spLocks noGrp="1"/>
          </p:cNvSpPr>
          <p:nvPr>
            <p:ph type="body" sz="quarter" idx="13" hasCustomPrompt="1"/>
          </p:nvPr>
        </p:nvSpPr>
        <p:spPr>
          <a:xfrm>
            <a:off x="419821" y="408354"/>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7" name="Date Placeholder 3"/>
          <p:cNvSpPr>
            <a:spLocks noGrp="1"/>
          </p:cNvSpPr>
          <p:nvPr>
            <p:ph type="dt" sz="half" idx="10"/>
          </p:nvPr>
        </p:nvSpPr>
        <p:spPr>
          <a:xfrm>
            <a:off x="717450" y="4553149"/>
            <a:ext cx="1958203" cy="66824"/>
          </a:xfrm>
        </p:spPr>
        <p:txBody>
          <a:bodyPr/>
          <a:lstStyle>
            <a:lvl1pPr>
              <a:defRPr>
                <a:solidFill>
                  <a:srgbClr val="FFFFFF"/>
                </a:solidFill>
              </a:defRPr>
            </a:lvl1pPr>
          </a:lstStyle>
          <a:p>
            <a:r>
              <a:rPr lang="nl-BE"/>
              <a:t>7 November 2023</a:t>
            </a:r>
            <a:endParaRPr lang="en-GB" dirty="0"/>
          </a:p>
        </p:txBody>
      </p:sp>
      <p:sp>
        <p:nvSpPr>
          <p:cNvPr id="21" name="Footer Placeholder 4"/>
          <p:cNvSpPr>
            <a:spLocks noGrp="1"/>
          </p:cNvSpPr>
          <p:nvPr>
            <p:ph type="ftr" sz="quarter" idx="11"/>
          </p:nvPr>
        </p:nvSpPr>
        <p:spPr>
          <a:xfrm>
            <a:off x="717450" y="4646471"/>
            <a:ext cx="1958203" cy="68838"/>
          </a:xfrm>
        </p:spPr>
        <p:txBody>
          <a:bodyPr/>
          <a:lstStyle>
            <a:lvl1pPr>
              <a:defRPr>
                <a:solidFill>
                  <a:srgbClr val="FFFFFF"/>
                </a:solidFill>
              </a:defRPr>
            </a:lvl1pPr>
          </a:lstStyle>
          <a:p>
            <a:r>
              <a:rPr lang="en-GB"/>
              <a:t>Waste international meeting</a:t>
            </a:r>
            <a:endParaRPr lang="en-GB" dirty="0"/>
          </a:p>
        </p:txBody>
      </p:sp>
      <p:pic>
        <p:nvPicPr>
          <p:cNvPr id="22" name="Picture 21"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15092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ject Data">
    <p:bg>
      <p:bgPr>
        <a:solidFill>
          <a:srgbClr val="ECE9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821" y="613504"/>
            <a:ext cx="5651102" cy="676227"/>
          </a:xfrm>
        </p:spPr>
        <p:txBody>
          <a:bodyPr/>
          <a:lstStyle>
            <a:lvl1pPr>
              <a:defRPr>
                <a:solidFill>
                  <a:srgbClr val="F04E23"/>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7" name="Text Placeholder 6"/>
          <p:cNvSpPr>
            <a:spLocks noGrp="1"/>
          </p:cNvSpPr>
          <p:nvPr>
            <p:ph type="body" sz="quarter" idx="26" hasCustomPrompt="1"/>
          </p:nvPr>
        </p:nvSpPr>
        <p:spPr>
          <a:xfrm>
            <a:off x="1604627" y="2359410"/>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8" name="Subtitle 2"/>
          <p:cNvSpPr>
            <a:spLocks noGrp="1"/>
          </p:cNvSpPr>
          <p:nvPr>
            <p:ph type="subTitle" idx="1" hasCustomPrompt="1"/>
          </p:nvPr>
        </p:nvSpPr>
        <p:spPr>
          <a:xfrm>
            <a:off x="419821" y="408355"/>
            <a:ext cx="5651102" cy="196013"/>
          </a:xfrm>
        </p:spPr>
        <p:txBody>
          <a:bodyPr lIns="18000">
            <a:normAutofit/>
          </a:bodyPr>
          <a:lstStyle>
            <a:lvl1pPr marL="0" indent="0" algn="l">
              <a:buNone/>
              <a:defRPr sz="1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14" name="TextBox 13"/>
          <p:cNvSpPr txBox="1"/>
          <p:nvPr userDrawn="1"/>
        </p:nvSpPr>
        <p:spPr>
          <a:xfrm>
            <a:off x="442731" y="2359410"/>
            <a:ext cx="1512168" cy="153888"/>
          </a:xfrm>
          <a:prstGeom prst="rect">
            <a:avLst/>
          </a:prstGeom>
          <a:noFill/>
        </p:spPr>
        <p:txBody>
          <a:bodyPr wrap="square" lIns="0" tIns="0" rIns="0" bIns="0" rtlCol="0">
            <a:spAutoFit/>
          </a:bodyPr>
          <a:lstStyle/>
          <a:p>
            <a:pPr algn="l"/>
            <a:r>
              <a:rPr lang="en-GB" sz="1000" noProof="0" dirty="0">
                <a:solidFill>
                  <a:srgbClr val="000000"/>
                </a:solidFill>
                <a:latin typeface="+mj-lt"/>
                <a:cs typeface="Arial" pitchFamily="34" charset="0"/>
              </a:rPr>
              <a:t>Project</a:t>
            </a:r>
            <a:r>
              <a:rPr lang="en-GB" sz="1000" baseline="0" noProof="0" dirty="0">
                <a:solidFill>
                  <a:srgbClr val="000000"/>
                </a:solidFill>
                <a:latin typeface="+mj-lt"/>
                <a:cs typeface="Arial" pitchFamily="34" charset="0"/>
              </a:rPr>
              <a:t> no.</a:t>
            </a:r>
            <a:endParaRPr lang="en-GB" sz="1000" noProof="0" dirty="0">
              <a:solidFill>
                <a:srgbClr val="000000"/>
              </a:solidFill>
              <a:latin typeface="+mj-lt"/>
              <a:cs typeface="Arial" pitchFamily="34" charset="0"/>
            </a:endParaRPr>
          </a:p>
        </p:txBody>
      </p:sp>
      <p:sp>
        <p:nvSpPr>
          <p:cNvPr id="15" name="TextBox 14"/>
          <p:cNvSpPr txBox="1"/>
          <p:nvPr userDrawn="1"/>
        </p:nvSpPr>
        <p:spPr>
          <a:xfrm>
            <a:off x="442731" y="2578102"/>
            <a:ext cx="1512168" cy="153888"/>
          </a:xfrm>
          <a:prstGeom prst="rect">
            <a:avLst/>
          </a:prstGeom>
          <a:noFill/>
        </p:spPr>
        <p:txBody>
          <a:bodyPr wrap="square" lIns="0" tIns="0" rIns="0" bIns="0" rtlCol="0">
            <a:spAutoFit/>
          </a:bodyPr>
          <a:lstStyle/>
          <a:p>
            <a:pPr algn="l"/>
            <a:r>
              <a:rPr lang="en-GB" sz="1000" noProof="0" dirty="0">
                <a:solidFill>
                  <a:srgbClr val="000000"/>
                </a:solidFill>
                <a:latin typeface="+mj-lt"/>
                <a:cs typeface="Arial" pitchFamily="34" charset="0"/>
              </a:rPr>
              <a:t>Document</a:t>
            </a:r>
            <a:r>
              <a:rPr lang="en-GB" sz="1000" baseline="0" noProof="0" dirty="0">
                <a:solidFill>
                  <a:srgbClr val="000000"/>
                </a:solidFill>
                <a:latin typeface="+mj-lt"/>
                <a:cs typeface="Arial" pitchFamily="34" charset="0"/>
              </a:rPr>
              <a:t> no.</a:t>
            </a:r>
            <a:endParaRPr lang="en-GB" sz="1000" noProof="0" dirty="0">
              <a:solidFill>
                <a:srgbClr val="000000"/>
              </a:solidFill>
              <a:latin typeface="+mj-lt"/>
              <a:cs typeface="Arial" pitchFamily="34" charset="0"/>
            </a:endParaRPr>
          </a:p>
        </p:txBody>
      </p:sp>
      <p:sp>
        <p:nvSpPr>
          <p:cNvPr id="16" name="TextBox 15"/>
          <p:cNvSpPr txBox="1"/>
          <p:nvPr userDrawn="1"/>
        </p:nvSpPr>
        <p:spPr>
          <a:xfrm>
            <a:off x="442731" y="2796794"/>
            <a:ext cx="1512168" cy="153888"/>
          </a:xfrm>
          <a:prstGeom prst="rect">
            <a:avLst/>
          </a:prstGeom>
          <a:noFill/>
        </p:spPr>
        <p:txBody>
          <a:bodyPr wrap="square" lIns="0" tIns="0" rIns="0" bIns="0" rtlCol="0">
            <a:spAutoFit/>
          </a:bodyPr>
          <a:lstStyle/>
          <a:p>
            <a:pPr algn="l"/>
            <a:r>
              <a:rPr lang="en-GB" sz="1000" noProof="0" dirty="0">
                <a:solidFill>
                  <a:srgbClr val="000000"/>
                </a:solidFill>
                <a:latin typeface="+mj-lt"/>
                <a:cs typeface="Arial" pitchFamily="34" charset="0"/>
              </a:rPr>
              <a:t>Version</a:t>
            </a:r>
          </a:p>
        </p:txBody>
      </p:sp>
      <p:sp>
        <p:nvSpPr>
          <p:cNvPr id="17" name="TextBox 16"/>
          <p:cNvSpPr txBox="1"/>
          <p:nvPr userDrawn="1"/>
        </p:nvSpPr>
        <p:spPr>
          <a:xfrm>
            <a:off x="442731" y="3015486"/>
            <a:ext cx="1512168" cy="153888"/>
          </a:xfrm>
          <a:prstGeom prst="rect">
            <a:avLst/>
          </a:prstGeom>
          <a:noFill/>
        </p:spPr>
        <p:txBody>
          <a:bodyPr wrap="square" lIns="0" tIns="0" rIns="0" bIns="0" rtlCol="0">
            <a:spAutoFit/>
          </a:bodyPr>
          <a:lstStyle/>
          <a:p>
            <a:pPr algn="l"/>
            <a:r>
              <a:rPr lang="en-GB" sz="1000" noProof="0" dirty="0">
                <a:solidFill>
                  <a:srgbClr val="000000"/>
                </a:solidFill>
                <a:latin typeface="+mj-lt"/>
                <a:cs typeface="Arial" pitchFamily="34" charset="0"/>
              </a:rPr>
              <a:t>Date of issue</a:t>
            </a:r>
          </a:p>
        </p:txBody>
      </p:sp>
      <p:sp>
        <p:nvSpPr>
          <p:cNvPr id="18" name="TextBox 17"/>
          <p:cNvSpPr txBox="1"/>
          <p:nvPr userDrawn="1"/>
        </p:nvSpPr>
        <p:spPr>
          <a:xfrm>
            <a:off x="442731" y="3234178"/>
            <a:ext cx="1512168" cy="153888"/>
          </a:xfrm>
          <a:prstGeom prst="rect">
            <a:avLst/>
          </a:prstGeom>
          <a:noFill/>
        </p:spPr>
        <p:txBody>
          <a:bodyPr wrap="square" lIns="0" tIns="0" rIns="0" bIns="0" rtlCol="0">
            <a:spAutoFit/>
          </a:bodyPr>
          <a:lstStyle/>
          <a:p>
            <a:pPr algn="l"/>
            <a:r>
              <a:rPr lang="en-GB" sz="1000" noProof="0" dirty="0">
                <a:solidFill>
                  <a:srgbClr val="000000"/>
                </a:solidFill>
                <a:latin typeface="+mj-lt"/>
                <a:cs typeface="Arial" pitchFamily="34" charset="0"/>
              </a:rPr>
              <a:t>Prepared</a:t>
            </a:r>
          </a:p>
        </p:txBody>
      </p:sp>
      <p:sp>
        <p:nvSpPr>
          <p:cNvPr id="19" name="TextBox 18"/>
          <p:cNvSpPr txBox="1"/>
          <p:nvPr userDrawn="1"/>
        </p:nvSpPr>
        <p:spPr>
          <a:xfrm>
            <a:off x="442731" y="3452870"/>
            <a:ext cx="1512168" cy="153888"/>
          </a:xfrm>
          <a:prstGeom prst="rect">
            <a:avLst/>
          </a:prstGeom>
          <a:noFill/>
        </p:spPr>
        <p:txBody>
          <a:bodyPr wrap="square" lIns="0" tIns="0" rIns="0" bIns="0" rtlCol="0">
            <a:spAutoFit/>
          </a:bodyPr>
          <a:lstStyle/>
          <a:p>
            <a:pPr algn="l"/>
            <a:r>
              <a:rPr lang="en-GB" sz="1000" noProof="0" dirty="0">
                <a:solidFill>
                  <a:srgbClr val="000000"/>
                </a:solidFill>
                <a:latin typeface="+mj-lt"/>
                <a:cs typeface="Arial" pitchFamily="34" charset="0"/>
              </a:rPr>
              <a:t>Checked</a:t>
            </a:r>
          </a:p>
        </p:txBody>
      </p:sp>
      <p:sp>
        <p:nvSpPr>
          <p:cNvPr id="20" name="TextBox 19"/>
          <p:cNvSpPr txBox="1"/>
          <p:nvPr userDrawn="1"/>
        </p:nvSpPr>
        <p:spPr>
          <a:xfrm>
            <a:off x="442731" y="3671562"/>
            <a:ext cx="1512168" cy="153888"/>
          </a:xfrm>
          <a:prstGeom prst="rect">
            <a:avLst/>
          </a:prstGeom>
          <a:noFill/>
        </p:spPr>
        <p:txBody>
          <a:bodyPr wrap="square" lIns="0" tIns="0" rIns="0" bIns="0" rtlCol="0">
            <a:spAutoFit/>
          </a:bodyPr>
          <a:lstStyle/>
          <a:p>
            <a:pPr algn="l"/>
            <a:r>
              <a:rPr lang="en-GB" sz="1000" noProof="0" dirty="0">
                <a:solidFill>
                  <a:srgbClr val="000000"/>
                </a:solidFill>
                <a:latin typeface="+mj-lt"/>
                <a:cs typeface="Arial" pitchFamily="34" charset="0"/>
              </a:rPr>
              <a:t>Approved</a:t>
            </a:r>
          </a:p>
        </p:txBody>
      </p:sp>
      <p:sp>
        <p:nvSpPr>
          <p:cNvPr id="21" name="TextBox 20"/>
          <p:cNvSpPr txBox="1"/>
          <p:nvPr userDrawn="1"/>
        </p:nvSpPr>
        <p:spPr>
          <a:xfrm>
            <a:off x="442731" y="3890252"/>
            <a:ext cx="1512168" cy="153888"/>
          </a:xfrm>
          <a:prstGeom prst="rect">
            <a:avLst/>
          </a:prstGeom>
          <a:noFill/>
        </p:spPr>
        <p:txBody>
          <a:bodyPr wrap="square" lIns="0" tIns="0" rIns="0" bIns="0" rtlCol="0">
            <a:spAutoFit/>
          </a:bodyPr>
          <a:lstStyle/>
          <a:p>
            <a:pPr algn="l"/>
            <a:r>
              <a:rPr lang="en-GB" sz="1000" noProof="0" dirty="0">
                <a:solidFill>
                  <a:srgbClr val="000000"/>
                </a:solidFill>
                <a:latin typeface="+mj-lt"/>
                <a:cs typeface="Arial" pitchFamily="34" charset="0"/>
              </a:rPr>
              <a:t>File name</a:t>
            </a:r>
          </a:p>
        </p:txBody>
      </p:sp>
      <p:sp>
        <p:nvSpPr>
          <p:cNvPr id="22" name="Text Placeholder 6"/>
          <p:cNvSpPr>
            <a:spLocks noGrp="1"/>
          </p:cNvSpPr>
          <p:nvPr>
            <p:ph type="body" sz="quarter" idx="27" hasCustomPrompt="1"/>
          </p:nvPr>
        </p:nvSpPr>
        <p:spPr>
          <a:xfrm>
            <a:off x="1604627" y="2578042"/>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3" name="Text Placeholder 6"/>
          <p:cNvSpPr>
            <a:spLocks noGrp="1"/>
          </p:cNvSpPr>
          <p:nvPr>
            <p:ph type="body" sz="quarter" idx="28" hasCustomPrompt="1"/>
          </p:nvPr>
        </p:nvSpPr>
        <p:spPr>
          <a:xfrm>
            <a:off x="1604627" y="2796674"/>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4" name="Text Placeholder 6"/>
          <p:cNvSpPr>
            <a:spLocks noGrp="1"/>
          </p:cNvSpPr>
          <p:nvPr>
            <p:ph type="body" sz="quarter" idx="29" hasCustomPrompt="1"/>
          </p:nvPr>
        </p:nvSpPr>
        <p:spPr>
          <a:xfrm>
            <a:off x="1604627" y="3015306"/>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5" name="Text Placeholder 6"/>
          <p:cNvSpPr>
            <a:spLocks noGrp="1"/>
          </p:cNvSpPr>
          <p:nvPr>
            <p:ph type="body" sz="quarter" idx="30" hasCustomPrompt="1"/>
          </p:nvPr>
        </p:nvSpPr>
        <p:spPr>
          <a:xfrm>
            <a:off x="1604627" y="3233938"/>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6" name="Text Placeholder 6"/>
          <p:cNvSpPr>
            <a:spLocks noGrp="1"/>
          </p:cNvSpPr>
          <p:nvPr>
            <p:ph type="body" sz="quarter" idx="31" hasCustomPrompt="1"/>
          </p:nvPr>
        </p:nvSpPr>
        <p:spPr>
          <a:xfrm>
            <a:off x="1604627" y="3452570"/>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7" name="Text Placeholder 6"/>
          <p:cNvSpPr>
            <a:spLocks noGrp="1"/>
          </p:cNvSpPr>
          <p:nvPr>
            <p:ph type="body" sz="quarter" idx="32" hasCustomPrompt="1"/>
          </p:nvPr>
        </p:nvSpPr>
        <p:spPr>
          <a:xfrm>
            <a:off x="1604627" y="3671202"/>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8" name="Text Placeholder 6"/>
          <p:cNvSpPr>
            <a:spLocks noGrp="1"/>
          </p:cNvSpPr>
          <p:nvPr>
            <p:ph type="body" sz="quarter" idx="33" hasCustomPrompt="1"/>
          </p:nvPr>
        </p:nvSpPr>
        <p:spPr>
          <a:xfrm>
            <a:off x="1604627" y="3889835"/>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cxnSp>
        <p:nvCxnSpPr>
          <p:cNvPr id="30" name="Straight Connector 29"/>
          <p:cNvCxnSpPr/>
          <p:nvPr userDrawn="1"/>
        </p:nvCxnSpPr>
        <p:spPr>
          <a:xfrm>
            <a:off x="1465253" y="2288953"/>
            <a:ext cx="0" cy="1817004"/>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01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Questions B">
    <p:bg>
      <p:bgPr>
        <a:solidFill>
          <a:srgbClr val="F04E2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8"/>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197662" y="1975"/>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rgbClr val="C1330D"/>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rgbClr val="C1330D"/>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grpSp>
      <p:pic>
        <p:nvPicPr>
          <p:cNvPr id="17" name="Picture 16"/>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22439" y="1688126"/>
            <a:ext cx="1699127" cy="1699127"/>
          </a:xfrm>
          <a:prstGeom prst="rect">
            <a:avLst/>
          </a:prstGeom>
        </p:spPr>
      </p:pic>
      <p:sp>
        <p:nvSpPr>
          <p:cNvPr id="18" name="Title 1"/>
          <p:cNvSpPr>
            <a:spLocks noGrp="1"/>
          </p:cNvSpPr>
          <p:nvPr>
            <p:ph type="title"/>
          </p:nvPr>
        </p:nvSpPr>
        <p:spPr>
          <a:xfrm>
            <a:off x="419821" y="613505"/>
            <a:ext cx="8304363" cy="676227"/>
          </a:xfrm>
        </p:spPr>
        <p:txBody>
          <a:bodyPr/>
          <a:lstStyle>
            <a:lvl1pPr>
              <a:defRPr>
                <a:solidFill>
                  <a:srgbClr val="FFFFFF"/>
                </a:solidFill>
              </a:defRPr>
            </a:lvl1pPr>
          </a:lstStyle>
          <a:p>
            <a:r>
              <a:rPr lang="en-US"/>
              <a:t>Click to edit Master title style</a:t>
            </a:r>
            <a:endParaRPr lang="en-GB" dirty="0"/>
          </a:p>
        </p:txBody>
      </p:sp>
      <p:sp>
        <p:nvSpPr>
          <p:cNvPr id="19" name="Text Placeholder 6"/>
          <p:cNvSpPr>
            <a:spLocks noGrp="1"/>
          </p:cNvSpPr>
          <p:nvPr>
            <p:ph type="body" sz="quarter" idx="13" hasCustomPrompt="1"/>
          </p:nvPr>
        </p:nvSpPr>
        <p:spPr>
          <a:xfrm>
            <a:off x="419821" y="408354"/>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6" name="Date Placeholder 3"/>
          <p:cNvSpPr>
            <a:spLocks noGrp="1"/>
          </p:cNvSpPr>
          <p:nvPr>
            <p:ph type="dt" sz="half" idx="10"/>
          </p:nvPr>
        </p:nvSpPr>
        <p:spPr>
          <a:xfrm>
            <a:off x="717450" y="4553149"/>
            <a:ext cx="1958203" cy="66824"/>
          </a:xfrm>
        </p:spPr>
        <p:txBody>
          <a:bodyPr/>
          <a:lstStyle>
            <a:lvl1pPr>
              <a:defRPr>
                <a:solidFill>
                  <a:srgbClr val="FFFFFF"/>
                </a:solidFill>
              </a:defRPr>
            </a:lvl1pPr>
          </a:lstStyle>
          <a:p>
            <a:r>
              <a:rPr lang="nl-BE"/>
              <a:t>7 November 2023</a:t>
            </a:r>
            <a:endParaRPr lang="en-GB" dirty="0"/>
          </a:p>
        </p:txBody>
      </p:sp>
      <p:sp>
        <p:nvSpPr>
          <p:cNvPr id="20" name="Footer Placeholder 4"/>
          <p:cNvSpPr>
            <a:spLocks noGrp="1"/>
          </p:cNvSpPr>
          <p:nvPr>
            <p:ph type="ftr" sz="quarter" idx="11"/>
          </p:nvPr>
        </p:nvSpPr>
        <p:spPr>
          <a:xfrm>
            <a:off x="717450" y="4646471"/>
            <a:ext cx="1958203" cy="68838"/>
          </a:xfrm>
        </p:spPr>
        <p:txBody>
          <a:bodyPr/>
          <a:lstStyle>
            <a:lvl1pPr>
              <a:defRPr>
                <a:solidFill>
                  <a:srgbClr val="FFFFFF"/>
                </a:solidFill>
              </a:defRPr>
            </a:lvl1pPr>
          </a:lstStyle>
          <a:p>
            <a:r>
              <a:rPr lang="en-GB"/>
              <a:t>Waste international meeting</a:t>
            </a:r>
            <a:endParaRPr lang="en-GB" dirty="0"/>
          </a:p>
        </p:txBody>
      </p:sp>
      <p:pic>
        <p:nvPicPr>
          <p:cNvPr id="21" name="Picture 20"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147012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Questions C">
    <p:bg>
      <p:bgPr>
        <a:solidFill>
          <a:srgbClr val="80776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8"/>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prstClr val="white"/>
                </a:solidFill>
              </a:endParaRPr>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prstClr val="white"/>
                </a:solidFill>
              </a:endParaRPr>
            </a:p>
          </p:txBody>
        </p:sp>
      </p:grpSp>
      <p:pic>
        <p:nvPicPr>
          <p:cNvPr id="16" name="Picture 15"/>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22439" y="1688126"/>
            <a:ext cx="1699127" cy="1699127"/>
          </a:xfrm>
          <a:prstGeom prst="rect">
            <a:avLst/>
          </a:prstGeom>
        </p:spPr>
      </p:pic>
      <p:sp>
        <p:nvSpPr>
          <p:cNvPr id="17" name="Title 1"/>
          <p:cNvSpPr>
            <a:spLocks noGrp="1"/>
          </p:cNvSpPr>
          <p:nvPr>
            <p:ph type="title"/>
          </p:nvPr>
        </p:nvSpPr>
        <p:spPr>
          <a:xfrm>
            <a:off x="419821" y="613505"/>
            <a:ext cx="8304363" cy="676227"/>
          </a:xfrm>
        </p:spPr>
        <p:txBody>
          <a:bodyPr/>
          <a:lstStyle>
            <a:lvl1pPr>
              <a:defRPr>
                <a:solidFill>
                  <a:srgbClr val="FFFFFF"/>
                </a:solidFill>
              </a:defRPr>
            </a:lvl1pPr>
          </a:lstStyle>
          <a:p>
            <a:r>
              <a:rPr lang="en-US"/>
              <a:t>Click to edit Master title style</a:t>
            </a:r>
            <a:endParaRPr lang="en-GB" dirty="0"/>
          </a:p>
        </p:txBody>
      </p:sp>
      <p:sp>
        <p:nvSpPr>
          <p:cNvPr id="18" name="Text Placeholder 6"/>
          <p:cNvSpPr>
            <a:spLocks noGrp="1"/>
          </p:cNvSpPr>
          <p:nvPr>
            <p:ph type="body" sz="quarter" idx="13" hasCustomPrompt="1"/>
          </p:nvPr>
        </p:nvSpPr>
        <p:spPr>
          <a:xfrm>
            <a:off x="419821" y="408354"/>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9" name="Date Placeholder 3"/>
          <p:cNvSpPr>
            <a:spLocks noGrp="1"/>
          </p:cNvSpPr>
          <p:nvPr>
            <p:ph type="dt" sz="half" idx="10"/>
          </p:nvPr>
        </p:nvSpPr>
        <p:spPr>
          <a:xfrm>
            <a:off x="717450" y="4553149"/>
            <a:ext cx="1958203" cy="66824"/>
          </a:xfrm>
        </p:spPr>
        <p:txBody>
          <a:bodyPr/>
          <a:lstStyle>
            <a:lvl1pPr>
              <a:defRPr>
                <a:solidFill>
                  <a:srgbClr val="FFFFFF"/>
                </a:solidFill>
              </a:defRPr>
            </a:lvl1pPr>
          </a:lstStyle>
          <a:p>
            <a:r>
              <a:rPr lang="nl-BE"/>
              <a:t>7 November 2023</a:t>
            </a:r>
            <a:endParaRPr lang="en-GB" dirty="0"/>
          </a:p>
        </p:txBody>
      </p:sp>
      <p:sp>
        <p:nvSpPr>
          <p:cNvPr id="20" name="Footer Placeholder 4"/>
          <p:cNvSpPr>
            <a:spLocks noGrp="1"/>
          </p:cNvSpPr>
          <p:nvPr>
            <p:ph type="ftr" sz="quarter" idx="11"/>
          </p:nvPr>
        </p:nvSpPr>
        <p:spPr>
          <a:xfrm>
            <a:off x="717450" y="4646471"/>
            <a:ext cx="1958203" cy="68838"/>
          </a:xfrm>
        </p:spPr>
        <p:txBody>
          <a:bodyPr/>
          <a:lstStyle>
            <a:lvl1pPr>
              <a:defRPr>
                <a:solidFill>
                  <a:srgbClr val="FFFFFF"/>
                </a:solidFill>
              </a:defRPr>
            </a:lvl1pPr>
          </a:lstStyle>
          <a:p>
            <a:r>
              <a:rPr lang="en-GB"/>
              <a:t>Waste international meeting</a:t>
            </a:r>
            <a:endParaRPr lang="en-GB" dirty="0"/>
          </a:p>
        </p:txBody>
      </p:sp>
      <p:pic>
        <p:nvPicPr>
          <p:cNvPr id="21" name="Picture 20"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29201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A">
    <p:bg>
      <p:bgPr>
        <a:solidFill>
          <a:srgbClr val="7D889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8"/>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6206454"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rgbClr val="5C6673"/>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rgbClr val="5C6673"/>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rgbClr val="5C6673"/>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A6791">
                    <a:lumMod val="75000"/>
                  </a:srgb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rgbClr val="5C6673"/>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grpSp>
      <p:sp>
        <p:nvSpPr>
          <p:cNvPr id="17" name="TextBox 16"/>
          <p:cNvSpPr txBox="1"/>
          <p:nvPr userDrawn="1"/>
        </p:nvSpPr>
        <p:spPr>
          <a:xfrm>
            <a:off x="2295027" y="2084752"/>
            <a:ext cx="4553953" cy="584775"/>
          </a:xfrm>
          <a:prstGeom prst="rect">
            <a:avLst/>
          </a:prstGeom>
          <a:noFill/>
        </p:spPr>
        <p:txBody>
          <a:bodyPr wrap="square" rtlCol="0">
            <a:spAutoFit/>
          </a:bodyPr>
          <a:lstStyle/>
          <a:p>
            <a:pPr algn="ctr"/>
            <a:r>
              <a:rPr lang="en-GB" sz="3200" cap="all" dirty="0">
                <a:solidFill>
                  <a:srgbClr val="FFFFFF"/>
                </a:solidFill>
                <a:cs typeface="Arial" pitchFamily="34" charset="0"/>
              </a:rPr>
              <a:t>Thank You!</a:t>
            </a:r>
          </a:p>
        </p:txBody>
      </p:sp>
      <p:sp>
        <p:nvSpPr>
          <p:cNvPr id="18" name="Date Placeholder 3"/>
          <p:cNvSpPr>
            <a:spLocks noGrp="1"/>
          </p:cNvSpPr>
          <p:nvPr>
            <p:ph type="dt" sz="half" idx="10"/>
          </p:nvPr>
        </p:nvSpPr>
        <p:spPr>
          <a:xfrm>
            <a:off x="717450" y="4553149"/>
            <a:ext cx="1958203" cy="66824"/>
          </a:xfrm>
        </p:spPr>
        <p:txBody>
          <a:bodyPr/>
          <a:lstStyle>
            <a:lvl1pPr>
              <a:defRPr>
                <a:solidFill>
                  <a:srgbClr val="FFFFFF"/>
                </a:solidFill>
              </a:defRPr>
            </a:lvl1pPr>
          </a:lstStyle>
          <a:p>
            <a:r>
              <a:rPr lang="nl-BE"/>
              <a:t>7 November 2023</a:t>
            </a:r>
            <a:endParaRPr lang="en-GB" dirty="0"/>
          </a:p>
        </p:txBody>
      </p:sp>
      <p:sp>
        <p:nvSpPr>
          <p:cNvPr id="19" name="Footer Placeholder 4"/>
          <p:cNvSpPr>
            <a:spLocks noGrp="1"/>
          </p:cNvSpPr>
          <p:nvPr>
            <p:ph type="ftr" sz="quarter" idx="11"/>
          </p:nvPr>
        </p:nvSpPr>
        <p:spPr>
          <a:xfrm>
            <a:off x="717450" y="4646471"/>
            <a:ext cx="1958203" cy="68838"/>
          </a:xfrm>
        </p:spPr>
        <p:txBody>
          <a:bodyPr/>
          <a:lstStyle>
            <a:lvl1pPr>
              <a:defRPr>
                <a:solidFill>
                  <a:srgbClr val="FFFFFF"/>
                </a:solidFill>
              </a:defRPr>
            </a:lvl1pPr>
          </a:lstStyle>
          <a:p>
            <a:r>
              <a:rPr lang="en-GB"/>
              <a:t>Waste international meeting</a:t>
            </a:r>
            <a:endParaRPr lang="en-GB" dirty="0"/>
          </a:p>
        </p:txBody>
      </p:sp>
      <p:pic>
        <p:nvPicPr>
          <p:cNvPr id="20" name="Picture 19"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289221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B">
    <p:bg>
      <p:bgPr>
        <a:solidFill>
          <a:srgbClr val="F04E2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8"/>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197662" y="1975"/>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rgbClr val="C1330D"/>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rgbClr val="C1330D"/>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grpSp>
      <p:sp>
        <p:nvSpPr>
          <p:cNvPr id="16" name="TextBox 15"/>
          <p:cNvSpPr txBox="1"/>
          <p:nvPr userDrawn="1"/>
        </p:nvSpPr>
        <p:spPr>
          <a:xfrm>
            <a:off x="2295027" y="2084752"/>
            <a:ext cx="4553953" cy="584775"/>
          </a:xfrm>
          <a:prstGeom prst="rect">
            <a:avLst/>
          </a:prstGeom>
          <a:noFill/>
        </p:spPr>
        <p:txBody>
          <a:bodyPr wrap="square" rtlCol="0">
            <a:spAutoFit/>
          </a:bodyPr>
          <a:lstStyle/>
          <a:p>
            <a:pPr algn="ctr"/>
            <a:r>
              <a:rPr lang="en-GB" sz="3200" cap="all" dirty="0">
                <a:solidFill>
                  <a:srgbClr val="FFFFFF"/>
                </a:solidFill>
                <a:cs typeface="Arial" pitchFamily="34" charset="0"/>
              </a:rPr>
              <a:t>Thank You!</a:t>
            </a:r>
          </a:p>
        </p:txBody>
      </p:sp>
      <p:sp>
        <p:nvSpPr>
          <p:cNvPr id="17" name="Date Placeholder 3"/>
          <p:cNvSpPr>
            <a:spLocks noGrp="1"/>
          </p:cNvSpPr>
          <p:nvPr>
            <p:ph type="dt" sz="half" idx="10"/>
          </p:nvPr>
        </p:nvSpPr>
        <p:spPr>
          <a:xfrm>
            <a:off x="717450" y="4553149"/>
            <a:ext cx="1958203" cy="66824"/>
          </a:xfrm>
        </p:spPr>
        <p:txBody>
          <a:bodyPr/>
          <a:lstStyle>
            <a:lvl1pPr>
              <a:defRPr>
                <a:solidFill>
                  <a:srgbClr val="FFFFFF"/>
                </a:solidFill>
              </a:defRPr>
            </a:lvl1pPr>
          </a:lstStyle>
          <a:p>
            <a:r>
              <a:rPr lang="nl-BE"/>
              <a:t>7 November 2023</a:t>
            </a:r>
            <a:endParaRPr lang="en-GB" dirty="0"/>
          </a:p>
        </p:txBody>
      </p:sp>
      <p:sp>
        <p:nvSpPr>
          <p:cNvPr id="18" name="Footer Placeholder 4"/>
          <p:cNvSpPr>
            <a:spLocks noGrp="1"/>
          </p:cNvSpPr>
          <p:nvPr>
            <p:ph type="ftr" sz="quarter" idx="11"/>
          </p:nvPr>
        </p:nvSpPr>
        <p:spPr>
          <a:xfrm>
            <a:off x="717450" y="4646471"/>
            <a:ext cx="1958203" cy="68838"/>
          </a:xfrm>
        </p:spPr>
        <p:txBody>
          <a:bodyPr/>
          <a:lstStyle>
            <a:lvl1pPr>
              <a:defRPr>
                <a:solidFill>
                  <a:srgbClr val="FFFFFF"/>
                </a:solidFill>
              </a:defRPr>
            </a:lvl1pPr>
          </a:lstStyle>
          <a:p>
            <a:r>
              <a:rPr lang="en-GB"/>
              <a:t>Waste international meeting</a:t>
            </a:r>
            <a:endParaRPr lang="en-GB" dirty="0"/>
          </a:p>
        </p:txBody>
      </p:sp>
      <p:pic>
        <p:nvPicPr>
          <p:cNvPr id="19" name="Picture 18"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275948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C">
    <p:bg>
      <p:bgPr>
        <a:solidFill>
          <a:srgbClr val="80776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8"/>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rgbClr val="000000"/>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prstClr val="white"/>
                </a:solidFill>
              </a:endParaRPr>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prstClr val="white"/>
                </a:solidFill>
              </a:endParaRPr>
            </a:p>
          </p:txBody>
        </p:sp>
      </p:grpSp>
      <p:sp>
        <p:nvSpPr>
          <p:cNvPr id="3" name="TextBox 2"/>
          <p:cNvSpPr txBox="1"/>
          <p:nvPr userDrawn="1"/>
        </p:nvSpPr>
        <p:spPr>
          <a:xfrm>
            <a:off x="2295027" y="2084752"/>
            <a:ext cx="4553953" cy="584775"/>
          </a:xfrm>
          <a:prstGeom prst="rect">
            <a:avLst/>
          </a:prstGeom>
          <a:noFill/>
        </p:spPr>
        <p:txBody>
          <a:bodyPr wrap="square" rtlCol="0">
            <a:spAutoFit/>
          </a:bodyPr>
          <a:lstStyle/>
          <a:p>
            <a:pPr algn="ctr"/>
            <a:r>
              <a:rPr lang="en-GB" sz="3200" cap="all" dirty="0">
                <a:solidFill>
                  <a:srgbClr val="FFFFFF"/>
                </a:solidFill>
                <a:cs typeface="Arial" pitchFamily="34" charset="0"/>
              </a:rPr>
              <a:t>Thank You!</a:t>
            </a:r>
          </a:p>
        </p:txBody>
      </p:sp>
      <p:sp>
        <p:nvSpPr>
          <p:cNvPr id="16" name="Date Placeholder 3"/>
          <p:cNvSpPr>
            <a:spLocks noGrp="1"/>
          </p:cNvSpPr>
          <p:nvPr>
            <p:ph type="dt" sz="half" idx="10"/>
          </p:nvPr>
        </p:nvSpPr>
        <p:spPr>
          <a:xfrm>
            <a:off x="717450" y="4553149"/>
            <a:ext cx="1958203" cy="66824"/>
          </a:xfrm>
        </p:spPr>
        <p:txBody>
          <a:bodyPr/>
          <a:lstStyle>
            <a:lvl1pPr>
              <a:defRPr>
                <a:solidFill>
                  <a:srgbClr val="FFFFFF"/>
                </a:solidFill>
              </a:defRPr>
            </a:lvl1pPr>
          </a:lstStyle>
          <a:p>
            <a:r>
              <a:rPr lang="nl-BE"/>
              <a:t>7 November 2023</a:t>
            </a:r>
            <a:endParaRPr lang="en-GB" dirty="0"/>
          </a:p>
        </p:txBody>
      </p:sp>
      <p:sp>
        <p:nvSpPr>
          <p:cNvPr id="17" name="Footer Placeholder 4"/>
          <p:cNvSpPr>
            <a:spLocks noGrp="1"/>
          </p:cNvSpPr>
          <p:nvPr>
            <p:ph type="ftr" sz="quarter" idx="11"/>
          </p:nvPr>
        </p:nvSpPr>
        <p:spPr>
          <a:xfrm>
            <a:off x="717450" y="4646471"/>
            <a:ext cx="1958203" cy="68838"/>
          </a:xfrm>
        </p:spPr>
        <p:txBody>
          <a:bodyPr/>
          <a:lstStyle>
            <a:lvl1pPr>
              <a:defRPr>
                <a:solidFill>
                  <a:srgbClr val="FFFFFF"/>
                </a:solidFill>
              </a:defRPr>
            </a:lvl1pPr>
          </a:lstStyle>
          <a:p>
            <a:r>
              <a:rPr lang="en-GB"/>
              <a:t>Waste international meeting</a:t>
            </a:r>
            <a:endParaRPr lang="en-GB" dirty="0"/>
          </a:p>
        </p:txBody>
      </p:sp>
      <p:pic>
        <p:nvPicPr>
          <p:cNvPr id="18" name="Picture 17"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231857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r>
              <a:rPr lang="nl-BE"/>
              <a:t>7 November 2023</a:t>
            </a:r>
            <a:endParaRPr lang="en-US"/>
          </a:p>
        </p:txBody>
      </p:sp>
      <p:sp>
        <p:nvSpPr>
          <p:cNvPr id="5" name="Footer Placeholder 4"/>
          <p:cNvSpPr>
            <a:spLocks noGrp="1"/>
          </p:cNvSpPr>
          <p:nvPr>
            <p:ph type="ftr" sz="quarter" idx="11"/>
          </p:nvPr>
        </p:nvSpPr>
        <p:spPr/>
        <p:txBody>
          <a:bodyPr/>
          <a:lstStyle/>
          <a:p>
            <a:r>
              <a:rPr lang="en-US"/>
              <a:t>Waste international meeting</a:t>
            </a:r>
          </a:p>
        </p:txBody>
      </p:sp>
      <p:sp>
        <p:nvSpPr>
          <p:cNvPr id="6" name="Slide Number Placeholder 5"/>
          <p:cNvSpPr>
            <a:spLocks noGrp="1"/>
          </p:cNvSpPr>
          <p:nvPr>
            <p:ph type="sldNum" sz="quarter" idx="12"/>
          </p:nvPr>
        </p:nvSpPr>
        <p:spPr/>
        <p:txBody>
          <a:bodyPr/>
          <a:lstStyle/>
          <a:p>
            <a:fld id="{828BF92E-1F21-5049-8527-CC168C76B754}" type="slidenum">
              <a:rPr lang="en-US" smtClean="0"/>
              <a:pPr/>
              <a:t>‹#›</a:t>
            </a:fld>
            <a:endParaRPr lang="en-US"/>
          </a:p>
        </p:txBody>
      </p:sp>
    </p:spTree>
    <p:extLst>
      <p:ext uri="{BB962C8B-B14F-4D97-AF65-F5344CB8AC3E}">
        <p14:creationId xmlns:p14="http://schemas.microsoft.com/office/powerpoint/2010/main" val="37990410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7772400" cy="1101725"/>
          </a:xfrm>
        </p:spPr>
        <p:txBody>
          <a:bodyPr/>
          <a:lstStyle>
            <a:lvl1pPr>
              <a:defRPr baseline="0"/>
            </a:lvl1pPr>
          </a:lstStyle>
          <a:p>
            <a:r>
              <a:rPr lang="en-US"/>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r>
              <a:rPr lang="da-DK"/>
              <a:t>19 May 2022</a:t>
            </a:r>
            <a:endParaRPr lang="en-GB" dirty="0"/>
          </a:p>
        </p:txBody>
      </p:sp>
      <p:sp>
        <p:nvSpPr>
          <p:cNvPr id="5" name="Footer Placeholder 4"/>
          <p:cNvSpPr>
            <a:spLocks noGrp="1"/>
          </p:cNvSpPr>
          <p:nvPr>
            <p:ph type="ftr" sz="quarter" idx="11"/>
          </p:nvPr>
        </p:nvSpPr>
        <p:spPr/>
        <p:txBody>
          <a:bodyPr/>
          <a:lstStyle/>
          <a:p>
            <a:r>
              <a:rPr lang="en-GB"/>
              <a:t>Waste international meeting</a:t>
            </a:r>
            <a:endParaRPr lang="en-GB" dirty="0"/>
          </a:p>
        </p:txBody>
      </p:sp>
      <p:sp>
        <p:nvSpPr>
          <p:cNvPr id="6" name="Slide Number Placeholder 5"/>
          <p:cNvSpPr>
            <a:spLocks noGrp="1"/>
          </p:cNvSpPr>
          <p:nvPr>
            <p:ph type="sldNum" sz="quarter" idx="12"/>
          </p:nvPr>
        </p:nvSpPr>
        <p:spPr/>
        <p:txBody>
          <a:bodyPr/>
          <a:lstStyle/>
          <a:p>
            <a:fld id="{AF54B9EF-527F-4F31-BDA9-861CCA0FE377}" type="slidenum">
              <a:rPr lang="en-GB" smtClean="0"/>
              <a:pPr/>
              <a:t>‹#›</a:t>
            </a:fld>
            <a:endParaRPr lang="en-GB" dirty="0"/>
          </a:p>
        </p:txBody>
      </p:sp>
    </p:spTree>
    <p:extLst>
      <p:ext uri="{BB962C8B-B14F-4D97-AF65-F5344CB8AC3E}">
        <p14:creationId xmlns:p14="http://schemas.microsoft.com/office/powerpoint/2010/main" val="334101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baseline="0">
                <a:solidFill>
                  <a:srgbClr val="FFFFFF"/>
                </a:solidFill>
              </a:defRPr>
            </a:lvl1pPr>
          </a:lstStyle>
          <a:p>
            <a:r>
              <a:rPr lang="da-DK"/>
              <a:t>19 May 2022</a:t>
            </a:r>
            <a:endParaRPr lang="en-GB" dirty="0"/>
          </a:p>
        </p:txBody>
      </p:sp>
      <p:sp>
        <p:nvSpPr>
          <p:cNvPr id="5" name="Footer Placeholder 4"/>
          <p:cNvSpPr>
            <a:spLocks noGrp="1"/>
          </p:cNvSpPr>
          <p:nvPr>
            <p:ph type="ftr" sz="quarter" idx="11"/>
          </p:nvPr>
        </p:nvSpPr>
        <p:spPr/>
        <p:txBody>
          <a:bodyPr/>
          <a:lstStyle>
            <a:lvl1pPr>
              <a:defRPr baseline="0">
                <a:solidFill>
                  <a:srgbClr val="FFFFFF"/>
                </a:solidFill>
              </a:defRPr>
            </a:lvl1pPr>
          </a:lstStyle>
          <a:p>
            <a:r>
              <a:rPr lang="en-GB"/>
              <a:t>Waste international meeting</a:t>
            </a:r>
            <a:endParaRPr lang="en-GB" dirty="0"/>
          </a:p>
        </p:txBody>
      </p:sp>
      <p:sp>
        <p:nvSpPr>
          <p:cNvPr id="6" name="Slide Number Placeholder 5"/>
          <p:cNvSpPr>
            <a:spLocks noGrp="1"/>
          </p:cNvSpPr>
          <p:nvPr>
            <p:ph type="sldNum" sz="quarter" idx="12"/>
          </p:nvPr>
        </p:nvSpPr>
        <p:spPr/>
        <p:txBody>
          <a:bodyPr/>
          <a:lstStyle>
            <a:lvl1pPr>
              <a:defRPr baseline="0">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25"/>
          </p:nvPr>
        </p:nvSpPr>
        <p:spPr>
          <a:xfrm>
            <a:off x="419824" y="408353"/>
            <a:ext cx="8266977" cy="189781"/>
          </a:xfrm>
        </p:spPr>
        <p:txBody>
          <a:bodyPr lIns="18000" anchor="t" anchorCtr="0">
            <a:normAutofit/>
          </a:bodyPr>
          <a:lstStyle>
            <a:lvl1pPr marL="0" indent="0">
              <a:buNone/>
              <a:defRPr sz="1000" cap="none" baseline="0">
                <a:solidFill>
                  <a:srgbClr val="FFFFFF"/>
                </a:solidFill>
              </a:defRPr>
            </a:lvl1pPr>
          </a:lstStyle>
          <a:p>
            <a:pPr lvl="0"/>
            <a:r>
              <a:rPr lang="en-US"/>
              <a:t>Click to edit Master text styles</a:t>
            </a:r>
          </a:p>
        </p:txBody>
      </p:sp>
      <p:sp>
        <p:nvSpPr>
          <p:cNvPr id="16" name="Title 1"/>
          <p:cNvSpPr>
            <a:spLocks noGrp="1"/>
          </p:cNvSpPr>
          <p:nvPr>
            <p:ph type="title"/>
          </p:nvPr>
        </p:nvSpPr>
        <p:spPr>
          <a:xfrm>
            <a:off x="419824" y="613503"/>
            <a:ext cx="8266977" cy="2592683"/>
          </a:xfrm>
        </p:spPr>
        <p:txBody>
          <a:bodyPr/>
          <a:lstStyle/>
          <a:p>
            <a:r>
              <a:rPr lang="en-US"/>
              <a:t>Click to edit Master title style</a:t>
            </a:r>
            <a:endParaRPr lang="en-GB" dirty="0"/>
          </a:p>
        </p:txBody>
      </p:sp>
      <p:sp>
        <p:nvSpPr>
          <p:cNvPr id="8" name="Text Placeholder 6"/>
          <p:cNvSpPr>
            <a:spLocks noGrp="1"/>
          </p:cNvSpPr>
          <p:nvPr>
            <p:ph type="body" sz="quarter" idx="26" hasCustomPrompt="1"/>
          </p:nvPr>
        </p:nvSpPr>
        <p:spPr>
          <a:xfrm>
            <a:off x="419824" y="3581746"/>
            <a:ext cx="8266977" cy="189781"/>
          </a:xfrm>
        </p:spPr>
        <p:txBody>
          <a:bodyPr lIns="18000" anchor="t" anchorCtr="0">
            <a:noAutofit/>
          </a:bodyPr>
          <a:lstStyle>
            <a:lvl1pPr marL="0" indent="0">
              <a:buNone/>
              <a:defRPr sz="1400" cap="none" baseline="0">
                <a:solidFill>
                  <a:srgbClr val="FFFFFF"/>
                </a:solidFill>
              </a:defRPr>
            </a:lvl1pPr>
          </a:lstStyle>
          <a:p>
            <a:pPr lvl="0"/>
            <a:r>
              <a:rPr lang="en-GB" dirty="0"/>
              <a:t>Add name, Title, Department</a:t>
            </a:r>
          </a:p>
        </p:txBody>
      </p:sp>
    </p:spTree>
    <p:extLst>
      <p:ext uri="{BB962C8B-B14F-4D97-AF65-F5344CB8AC3E}">
        <p14:creationId xmlns:p14="http://schemas.microsoft.com/office/powerpoint/2010/main" val="371462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one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000000"/>
                </a:solidFill>
              </a:defRPr>
            </a:lvl1pPr>
          </a:lstStyle>
          <a:p>
            <a:r>
              <a:rPr lang="da-DK"/>
              <a:t>19 May 2022</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1" name="Content Placeholder 8"/>
          <p:cNvSpPr>
            <a:spLocks noGrp="1"/>
          </p:cNvSpPr>
          <p:nvPr>
            <p:ph sz="quarter" idx="15"/>
          </p:nvPr>
        </p:nvSpPr>
        <p:spPr>
          <a:xfrm>
            <a:off x="419819" y="1460741"/>
            <a:ext cx="8304363" cy="2823713"/>
          </a:xfrm>
        </p:spPr>
        <p:txBody>
          <a:bodyPr/>
          <a:lstStyle>
            <a:lvl1pPr marL="180975" indent="-180975">
              <a:buClr>
                <a:srgbClr val="F04E23"/>
              </a:buClr>
              <a:buFont typeface="Verdana" pitchFamily="34" charset="0"/>
              <a:buChar char="›"/>
              <a:defRPr>
                <a:solidFill>
                  <a:srgbClr val="000000"/>
                </a:solidFill>
              </a:defRPr>
            </a:lvl1pPr>
            <a:lvl2pPr marL="539750" indent="-182563">
              <a:buClr>
                <a:srgbClr val="F04E23"/>
              </a:buClr>
              <a:buFont typeface="Verdana" pitchFamily="34" charset="0"/>
              <a:buChar char="›"/>
              <a:defRPr>
                <a:solidFill>
                  <a:srgbClr val="000000"/>
                </a:solidFill>
              </a:defRPr>
            </a:lvl2pPr>
            <a:lvl3pPr marL="896938" indent="-182563">
              <a:buClr>
                <a:srgbClr val="F04E23"/>
              </a:buClr>
              <a:buFont typeface="Verdana" pitchFamily="34" charset="0"/>
              <a:buChar char="›"/>
              <a:defRPr>
                <a:solidFill>
                  <a:srgbClr val="000000"/>
                </a:solidFill>
              </a:defRPr>
            </a:lvl3pPr>
            <a:lvl4pPr marL="1254125" indent="-174625">
              <a:buClr>
                <a:srgbClr val="F04E23"/>
              </a:buClr>
              <a:buFont typeface="Verdana" pitchFamily="34" charset="0"/>
              <a:buChar char="›"/>
              <a:defRPr>
                <a:solidFill>
                  <a:srgbClr val="000000"/>
                </a:solidFill>
              </a:defRPr>
            </a:lvl4pPr>
            <a:lvl5pPr marL="1611313" indent="-171450">
              <a:buClr>
                <a:srgbClr val="F04E2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0344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genda A">
    <p:bg>
      <p:bgPr>
        <a:solidFill>
          <a:srgbClr val="FFFFFF"/>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a:t>19 May 2022</a:t>
            </a:r>
            <a:endParaRPr lang="en-GB" dirty="0"/>
          </a:p>
        </p:txBody>
      </p:sp>
      <p:sp>
        <p:nvSpPr>
          <p:cNvPr id="4" name="Footer Placeholder 3"/>
          <p:cNvSpPr>
            <a:spLocks noGrp="1"/>
          </p:cNvSpPr>
          <p:nvPr>
            <p:ph type="ftr" sz="quarter" idx="11"/>
          </p:nvPr>
        </p:nvSpPr>
        <p:spPr/>
        <p:txBody>
          <a:bodyPr/>
          <a:lstStyle/>
          <a:p>
            <a:r>
              <a:rPr lang="en-GB"/>
              <a:t>Waste international meeting</a:t>
            </a:r>
            <a:endParaRPr lang="en-GB" dirty="0"/>
          </a:p>
        </p:txBody>
      </p:sp>
      <p:sp>
        <p:nvSpPr>
          <p:cNvPr id="20" name="Text Placeholder 9"/>
          <p:cNvSpPr>
            <a:spLocks noGrp="1"/>
          </p:cNvSpPr>
          <p:nvPr>
            <p:ph type="body" sz="quarter" idx="18" hasCustomPrompt="1"/>
          </p:nvPr>
        </p:nvSpPr>
        <p:spPr>
          <a:xfrm>
            <a:off x="419100" y="1460741"/>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1" name="Text Placeholder 9"/>
          <p:cNvSpPr>
            <a:spLocks noGrp="1"/>
          </p:cNvSpPr>
          <p:nvPr>
            <p:ph type="body" sz="quarter" idx="19" hasCustomPrompt="1"/>
          </p:nvPr>
        </p:nvSpPr>
        <p:spPr>
          <a:xfrm>
            <a:off x="419820" y="1798764"/>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2" name="Text Placeholder 9"/>
          <p:cNvSpPr>
            <a:spLocks noGrp="1"/>
          </p:cNvSpPr>
          <p:nvPr>
            <p:ph type="body" sz="quarter" idx="20" hasCustomPrompt="1"/>
          </p:nvPr>
        </p:nvSpPr>
        <p:spPr>
          <a:xfrm>
            <a:off x="419820" y="2136789"/>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3" name="Text Placeholder 9"/>
          <p:cNvSpPr>
            <a:spLocks noGrp="1"/>
          </p:cNvSpPr>
          <p:nvPr>
            <p:ph type="body" sz="quarter" idx="21" hasCustomPrompt="1"/>
          </p:nvPr>
        </p:nvSpPr>
        <p:spPr>
          <a:xfrm>
            <a:off x="419820" y="2474813"/>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4" name="Text Placeholder 9"/>
          <p:cNvSpPr>
            <a:spLocks noGrp="1"/>
          </p:cNvSpPr>
          <p:nvPr>
            <p:ph type="body" sz="quarter" idx="22" hasCustomPrompt="1"/>
          </p:nvPr>
        </p:nvSpPr>
        <p:spPr>
          <a:xfrm>
            <a:off x="419100" y="2812836"/>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5" name="Text Placeholder 9"/>
          <p:cNvSpPr>
            <a:spLocks noGrp="1"/>
          </p:cNvSpPr>
          <p:nvPr>
            <p:ph type="body" sz="quarter" idx="23" hasCustomPrompt="1"/>
          </p:nvPr>
        </p:nvSpPr>
        <p:spPr>
          <a:xfrm>
            <a:off x="419100" y="3150861"/>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6" name="Text Placeholder 9"/>
          <p:cNvSpPr>
            <a:spLocks noGrp="1"/>
          </p:cNvSpPr>
          <p:nvPr>
            <p:ph type="body" sz="quarter" idx="24" hasCustomPrompt="1"/>
          </p:nvPr>
        </p:nvSpPr>
        <p:spPr>
          <a:xfrm>
            <a:off x="417653" y="3488883"/>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29" name="Text Placeholder 6"/>
          <p:cNvSpPr>
            <a:spLocks noGrp="1"/>
          </p:cNvSpPr>
          <p:nvPr>
            <p:ph type="body" sz="quarter" idx="25" hasCustomPrompt="1"/>
          </p:nvPr>
        </p:nvSpPr>
        <p:spPr>
          <a:xfrm>
            <a:off x="419820" y="408353"/>
            <a:ext cx="5408754"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31" name="Text Placeholder 9"/>
          <p:cNvSpPr>
            <a:spLocks noGrp="1"/>
          </p:cNvSpPr>
          <p:nvPr>
            <p:ph type="body" sz="quarter" idx="26" hasCustomPrompt="1"/>
          </p:nvPr>
        </p:nvSpPr>
        <p:spPr>
          <a:xfrm>
            <a:off x="419820" y="3826478"/>
            <a:ext cx="5408754" cy="244354"/>
          </a:xfrm>
        </p:spPr>
        <p:txBody>
          <a:bodyPr>
            <a:normAutofit/>
          </a:bodyPr>
          <a:lstStyle>
            <a:lvl1pPr marL="0" indent="0">
              <a:buNone/>
              <a:defRPr sz="1600" cap="none" baseline="0">
                <a:solidFill>
                  <a:srgbClr val="000000"/>
                </a:solidFill>
              </a:defRPr>
            </a:lvl1pPr>
          </a:lstStyle>
          <a:p>
            <a:pPr lvl="0"/>
            <a:r>
              <a:rPr lang="en-GB" dirty="0"/>
              <a:t>Click to edit master text styles</a:t>
            </a:r>
          </a:p>
        </p:txBody>
      </p:sp>
      <p:sp>
        <p:nvSpPr>
          <p:cNvPr id="18" name="Picture Placeholder 9"/>
          <p:cNvSpPr>
            <a:spLocks noGrp="1"/>
          </p:cNvSpPr>
          <p:nvPr>
            <p:ph type="pic" sz="quarter" idx="17" hasCustomPrompt="1"/>
          </p:nvPr>
        </p:nvSpPr>
        <p:spPr>
          <a:xfrm>
            <a:off x="6390697" y="656751"/>
            <a:ext cx="2334202" cy="3414080"/>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2" name="TextBox 1">
            <a:extLst>
              <a:ext uri="{FF2B5EF4-FFF2-40B4-BE49-F238E27FC236}">
                <a16:creationId xmlns:a16="http://schemas.microsoft.com/office/drawing/2014/main" id="{D0D57C9C-827C-31AD-E369-4E3AE6971F5E}"/>
              </a:ext>
            </a:extLst>
          </p:cNvPr>
          <p:cNvSpPr txBox="1"/>
          <p:nvPr userDrawn="1"/>
        </p:nvSpPr>
        <p:spPr>
          <a:xfrm>
            <a:off x="8011886" y="4472954"/>
            <a:ext cx="783771" cy="369332"/>
          </a:xfrm>
          <a:prstGeom prst="rect">
            <a:avLst/>
          </a:prstGeom>
          <a:solidFill>
            <a:schemeClr val="bg1"/>
          </a:solidFill>
        </p:spPr>
        <p:txBody>
          <a:bodyPr wrap="square" rtlCol="0">
            <a:spAutoFit/>
          </a:bodyPr>
          <a:lstStyle/>
          <a:p>
            <a:endParaRPr lang="en-CA" dirty="0">
              <a:solidFill>
                <a:srgbClr val="000000"/>
              </a:solidFill>
              <a:cs typeface="Arial" pitchFamily="34" charset="0"/>
            </a:endParaRPr>
          </a:p>
        </p:txBody>
      </p:sp>
    </p:spTree>
    <p:extLst>
      <p:ext uri="{BB962C8B-B14F-4D97-AF65-F5344CB8AC3E}">
        <p14:creationId xmlns:p14="http://schemas.microsoft.com/office/powerpoint/2010/main" val="187117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rgbClr val="F04E23"/>
              </a:buClr>
              <a:buFont typeface="Verdana" pitchFamily="34" charset="0"/>
              <a:buChar char="›"/>
              <a:defRPr>
                <a:solidFill>
                  <a:srgbClr val="000000"/>
                </a:solidFill>
              </a:defRPr>
            </a:lvl1pPr>
            <a:lvl2pPr marL="539750" indent="-182563">
              <a:buClr>
                <a:srgbClr val="F04E23"/>
              </a:buClr>
              <a:buFont typeface="Verdana" pitchFamily="34" charset="0"/>
              <a:buChar char="›"/>
              <a:defRPr>
                <a:solidFill>
                  <a:srgbClr val="000000"/>
                </a:solidFill>
              </a:defRPr>
            </a:lvl2pPr>
            <a:lvl3pPr marL="896938" indent="-182563">
              <a:buClr>
                <a:srgbClr val="F04E23"/>
              </a:buClr>
              <a:buFont typeface="Verdana" pitchFamily="34" charset="0"/>
              <a:buChar char="›"/>
              <a:defRPr>
                <a:solidFill>
                  <a:srgbClr val="000000"/>
                </a:solidFill>
              </a:defRPr>
            </a:lvl3pPr>
            <a:lvl4pPr marL="1254125" indent="-174625">
              <a:buClr>
                <a:srgbClr val="F04E23"/>
              </a:buClr>
              <a:buFont typeface="Verdana" pitchFamily="34" charset="0"/>
              <a:buChar char="›"/>
              <a:defRPr>
                <a:solidFill>
                  <a:srgbClr val="000000"/>
                </a:solidFill>
              </a:defRPr>
            </a:lvl4pPr>
            <a:lvl5pPr marL="1611313" indent="-171450">
              <a:buClr>
                <a:srgbClr val="F04E2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6"/>
          </p:nvPr>
        </p:nvSpPr>
        <p:spPr>
          <a:xfrm>
            <a:off x="4777729" y="1460741"/>
            <a:ext cx="3946459" cy="2823713"/>
          </a:xfrm>
        </p:spPr>
        <p:txBody>
          <a:bodyPr/>
          <a:lstStyle>
            <a:lvl1pPr marL="180975" indent="-180975">
              <a:buClr>
                <a:srgbClr val="F04E23"/>
              </a:buClr>
              <a:buFont typeface="Verdana" pitchFamily="34" charset="0"/>
              <a:buChar char="›"/>
              <a:defRPr>
                <a:solidFill>
                  <a:srgbClr val="000000"/>
                </a:solidFill>
              </a:defRPr>
            </a:lvl1pPr>
            <a:lvl2pPr marL="539750" indent="-182563">
              <a:buClr>
                <a:srgbClr val="F04E23"/>
              </a:buClr>
              <a:buFont typeface="Verdana" pitchFamily="34" charset="0"/>
              <a:buChar char="›"/>
              <a:defRPr>
                <a:solidFill>
                  <a:srgbClr val="000000"/>
                </a:solidFill>
              </a:defRPr>
            </a:lvl2pPr>
            <a:lvl3pPr marL="896938" indent="-182563">
              <a:buClr>
                <a:srgbClr val="F04E23"/>
              </a:buClr>
              <a:buFont typeface="Verdana" pitchFamily="34" charset="0"/>
              <a:buChar char="›"/>
              <a:defRPr>
                <a:solidFill>
                  <a:srgbClr val="000000"/>
                </a:solidFill>
              </a:defRPr>
            </a:lvl3pPr>
            <a:lvl4pPr marL="1254125" indent="-174625">
              <a:buClr>
                <a:srgbClr val="F04E23"/>
              </a:buClr>
              <a:buFont typeface="Verdana" pitchFamily="34" charset="0"/>
              <a:buChar char="›"/>
              <a:defRPr>
                <a:solidFill>
                  <a:srgbClr val="000000"/>
                </a:solidFill>
              </a:defRPr>
            </a:lvl4pPr>
            <a:lvl5pPr marL="1611313" indent="-171450">
              <a:buClr>
                <a:srgbClr val="F04E2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6490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38" name="Text Placeholder 9"/>
          <p:cNvSpPr>
            <a:spLocks noGrp="1"/>
          </p:cNvSpPr>
          <p:nvPr>
            <p:ph type="body" sz="quarter" idx="26" hasCustomPrompt="1"/>
          </p:nvPr>
        </p:nvSpPr>
        <p:spPr>
          <a:xfrm>
            <a:off x="419104" y="1459212"/>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39" name="Text Placeholder 9"/>
          <p:cNvSpPr>
            <a:spLocks noGrp="1"/>
          </p:cNvSpPr>
          <p:nvPr>
            <p:ph type="body" sz="quarter" idx="27" hasCustomPrompt="1"/>
          </p:nvPr>
        </p:nvSpPr>
        <p:spPr>
          <a:xfrm>
            <a:off x="1529074" y="1460741"/>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0" name="Text Placeholder 9"/>
          <p:cNvSpPr>
            <a:spLocks noGrp="1"/>
          </p:cNvSpPr>
          <p:nvPr>
            <p:ph type="body" sz="quarter" idx="28" hasCustomPrompt="1"/>
          </p:nvPr>
        </p:nvSpPr>
        <p:spPr>
          <a:xfrm>
            <a:off x="419104" y="1798764"/>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1" name="Text Placeholder 9"/>
          <p:cNvSpPr>
            <a:spLocks noGrp="1"/>
          </p:cNvSpPr>
          <p:nvPr>
            <p:ph type="body" sz="quarter" idx="29" hasCustomPrompt="1"/>
          </p:nvPr>
        </p:nvSpPr>
        <p:spPr>
          <a:xfrm>
            <a:off x="1529074" y="1800293"/>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2" name="Text Placeholder 9"/>
          <p:cNvSpPr>
            <a:spLocks noGrp="1"/>
          </p:cNvSpPr>
          <p:nvPr>
            <p:ph type="body" sz="quarter" idx="30" hasCustomPrompt="1"/>
          </p:nvPr>
        </p:nvSpPr>
        <p:spPr>
          <a:xfrm>
            <a:off x="419104" y="2135261"/>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3" name="Text Placeholder 9"/>
          <p:cNvSpPr>
            <a:spLocks noGrp="1"/>
          </p:cNvSpPr>
          <p:nvPr>
            <p:ph type="body" sz="quarter" idx="31" hasCustomPrompt="1"/>
          </p:nvPr>
        </p:nvSpPr>
        <p:spPr>
          <a:xfrm>
            <a:off x="1529074" y="2136789"/>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4" name="Text Placeholder 9"/>
          <p:cNvSpPr>
            <a:spLocks noGrp="1"/>
          </p:cNvSpPr>
          <p:nvPr>
            <p:ph type="body" sz="quarter" idx="32" hasCustomPrompt="1"/>
          </p:nvPr>
        </p:nvSpPr>
        <p:spPr>
          <a:xfrm>
            <a:off x="419104" y="2477544"/>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5" name="Text Placeholder 9"/>
          <p:cNvSpPr>
            <a:spLocks noGrp="1"/>
          </p:cNvSpPr>
          <p:nvPr>
            <p:ph type="body" sz="quarter" idx="33" hasCustomPrompt="1"/>
          </p:nvPr>
        </p:nvSpPr>
        <p:spPr>
          <a:xfrm>
            <a:off x="1529074" y="2479071"/>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6" name="Text Placeholder 9"/>
          <p:cNvSpPr>
            <a:spLocks noGrp="1"/>
          </p:cNvSpPr>
          <p:nvPr>
            <p:ph type="body" sz="quarter" idx="34" hasCustomPrompt="1"/>
          </p:nvPr>
        </p:nvSpPr>
        <p:spPr>
          <a:xfrm>
            <a:off x="419104" y="2811309"/>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7" name="Text Placeholder 9"/>
          <p:cNvSpPr>
            <a:spLocks noGrp="1"/>
          </p:cNvSpPr>
          <p:nvPr>
            <p:ph type="body" sz="quarter" idx="35" hasCustomPrompt="1"/>
          </p:nvPr>
        </p:nvSpPr>
        <p:spPr>
          <a:xfrm>
            <a:off x="1529074" y="2812836"/>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8" name="Text Placeholder 9"/>
          <p:cNvSpPr>
            <a:spLocks noGrp="1"/>
          </p:cNvSpPr>
          <p:nvPr>
            <p:ph type="body" sz="quarter" idx="36" hasCustomPrompt="1"/>
          </p:nvPr>
        </p:nvSpPr>
        <p:spPr>
          <a:xfrm>
            <a:off x="419104" y="3150861"/>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49" name="Text Placeholder 9"/>
          <p:cNvSpPr>
            <a:spLocks noGrp="1"/>
          </p:cNvSpPr>
          <p:nvPr>
            <p:ph type="body" sz="quarter" idx="37" hasCustomPrompt="1"/>
          </p:nvPr>
        </p:nvSpPr>
        <p:spPr>
          <a:xfrm>
            <a:off x="1529074" y="3152388"/>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50" name="Text Placeholder 9"/>
          <p:cNvSpPr>
            <a:spLocks noGrp="1"/>
          </p:cNvSpPr>
          <p:nvPr>
            <p:ph type="body" sz="quarter" idx="38" hasCustomPrompt="1"/>
          </p:nvPr>
        </p:nvSpPr>
        <p:spPr>
          <a:xfrm>
            <a:off x="419104" y="3487356"/>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51" name="Text Placeholder 9"/>
          <p:cNvSpPr>
            <a:spLocks noGrp="1"/>
          </p:cNvSpPr>
          <p:nvPr>
            <p:ph type="body" sz="quarter" idx="39" hasCustomPrompt="1"/>
          </p:nvPr>
        </p:nvSpPr>
        <p:spPr>
          <a:xfrm>
            <a:off x="1529074" y="3488883"/>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52" name="Text Placeholder 9"/>
          <p:cNvSpPr>
            <a:spLocks noGrp="1"/>
          </p:cNvSpPr>
          <p:nvPr>
            <p:ph type="body" sz="quarter" idx="40" hasCustomPrompt="1"/>
          </p:nvPr>
        </p:nvSpPr>
        <p:spPr>
          <a:xfrm>
            <a:off x="1163869" y="1461302"/>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3" name="Text Placeholder 9"/>
          <p:cNvSpPr>
            <a:spLocks noGrp="1"/>
          </p:cNvSpPr>
          <p:nvPr>
            <p:ph type="body" sz="quarter" idx="41" hasCustomPrompt="1"/>
          </p:nvPr>
        </p:nvSpPr>
        <p:spPr>
          <a:xfrm>
            <a:off x="1163869" y="1798767"/>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4" name="Text Placeholder 9"/>
          <p:cNvSpPr>
            <a:spLocks noGrp="1"/>
          </p:cNvSpPr>
          <p:nvPr>
            <p:ph type="body" sz="quarter" idx="42" hasCustomPrompt="1"/>
          </p:nvPr>
        </p:nvSpPr>
        <p:spPr>
          <a:xfrm>
            <a:off x="1163869" y="2138878"/>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5" name="Text Placeholder 9"/>
          <p:cNvSpPr>
            <a:spLocks noGrp="1"/>
          </p:cNvSpPr>
          <p:nvPr>
            <p:ph type="body" sz="quarter" idx="43" hasCustomPrompt="1"/>
          </p:nvPr>
        </p:nvSpPr>
        <p:spPr>
          <a:xfrm>
            <a:off x="1163869" y="2493295"/>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6" name="Text Placeholder 9"/>
          <p:cNvSpPr>
            <a:spLocks noGrp="1"/>
          </p:cNvSpPr>
          <p:nvPr>
            <p:ph type="body" sz="quarter" idx="44" hasCustomPrompt="1"/>
          </p:nvPr>
        </p:nvSpPr>
        <p:spPr>
          <a:xfrm>
            <a:off x="1163869" y="2817014"/>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7" name="Text Placeholder 9"/>
          <p:cNvSpPr>
            <a:spLocks noGrp="1"/>
          </p:cNvSpPr>
          <p:nvPr>
            <p:ph type="body" sz="quarter" idx="45" hasCustomPrompt="1"/>
          </p:nvPr>
        </p:nvSpPr>
        <p:spPr>
          <a:xfrm>
            <a:off x="1163869" y="3152950"/>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8" name="Text Placeholder 9"/>
          <p:cNvSpPr>
            <a:spLocks noGrp="1"/>
          </p:cNvSpPr>
          <p:nvPr>
            <p:ph type="body" sz="quarter" idx="46" hasCustomPrompt="1"/>
          </p:nvPr>
        </p:nvSpPr>
        <p:spPr>
          <a:xfrm>
            <a:off x="1163869" y="3487357"/>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59" name="Text Placeholder 9"/>
          <p:cNvSpPr>
            <a:spLocks noGrp="1"/>
          </p:cNvSpPr>
          <p:nvPr>
            <p:ph type="body" sz="quarter" idx="49" hasCustomPrompt="1"/>
          </p:nvPr>
        </p:nvSpPr>
        <p:spPr>
          <a:xfrm>
            <a:off x="423440" y="3826478"/>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60" name="Text Placeholder 9"/>
          <p:cNvSpPr>
            <a:spLocks noGrp="1"/>
          </p:cNvSpPr>
          <p:nvPr>
            <p:ph type="body" sz="quarter" idx="50" hasCustomPrompt="1"/>
          </p:nvPr>
        </p:nvSpPr>
        <p:spPr>
          <a:xfrm>
            <a:off x="1533413" y="3828006"/>
            <a:ext cx="664331" cy="244354"/>
          </a:xfrm>
        </p:spPr>
        <p:txBody>
          <a:bodyPr>
            <a:normAutofit/>
          </a:bodyPr>
          <a:lstStyle>
            <a:lvl1pPr marL="0" indent="0">
              <a:buNone/>
              <a:defRPr sz="1200" baseline="0">
                <a:solidFill>
                  <a:srgbClr val="F04E23"/>
                </a:solidFill>
              </a:defRPr>
            </a:lvl1pPr>
          </a:lstStyle>
          <a:p>
            <a:pPr lvl="0"/>
            <a:r>
              <a:rPr lang="en-GB" dirty="0"/>
              <a:t>00:00</a:t>
            </a:r>
          </a:p>
        </p:txBody>
      </p:sp>
      <p:sp>
        <p:nvSpPr>
          <p:cNvPr id="61" name="Text Placeholder 9"/>
          <p:cNvSpPr>
            <a:spLocks noGrp="1"/>
          </p:cNvSpPr>
          <p:nvPr>
            <p:ph type="body" sz="quarter" idx="51" hasCustomPrompt="1"/>
          </p:nvPr>
        </p:nvSpPr>
        <p:spPr>
          <a:xfrm>
            <a:off x="1168207" y="3826480"/>
            <a:ext cx="210992" cy="242267"/>
          </a:xfrm>
        </p:spPr>
        <p:txBody>
          <a:bodyPr>
            <a:normAutofit/>
          </a:bodyPr>
          <a:lstStyle>
            <a:lvl1pPr marL="0" indent="0" algn="ctr">
              <a:buNone/>
              <a:defRPr sz="1200" baseline="0">
                <a:solidFill>
                  <a:srgbClr val="F04E23"/>
                </a:solidFill>
              </a:defRPr>
            </a:lvl1pPr>
          </a:lstStyle>
          <a:p>
            <a:pPr lvl="0"/>
            <a:r>
              <a:rPr lang="en-GB" dirty="0"/>
              <a:t>-</a:t>
            </a:r>
          </a:p>
        </p:txBody>
      </p:sp>
      <p:sp>
        <p:nvSpPr>
          <p:cNvPr id="62" name="Text Placeholder 9"/>
          <p:cNvSpPr>
            <a:spLocks noGrp="1"/>
          </p:cNvSpPr>
          <p:nvPr>
            <p:ph type="body" sz="quarter" idx="18" hasCustomPrompt="1"/>
          </p:nvPr>
        </p:nvSpPr>
        <p:spPr>
          <a:xfrm>
            <a:off x="2424898" y="1460741"/>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3" name="Text Placeholder 9"/>
          <p:cNvSpPr>
            <a:spLocks noGrp="1"/>
          </p:cNvSpPr>
          <p:nvPr>
            <p:ph type="body" sz="quarter" idx="19" hasCustomPrompt="1"/>
          </p:nvPr>
        </p:nvSpPr>
        <p:spPr>
          <a:xfrm>
            <a:off x="2425618" y="1798764"/>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4" name="Text Placeholder 9"/>
          <p:cNvSpPr>
            <a:spLocks noGrp="1"/>
          </p:cNvSpPr>
          <p:nvPr>
            <p:ph type="body" sz="quarter" idx="20" hasCustomPrompt="1"/>
          </p:nvPr>
        </p:nvSpPr>
        <p:spPr>
          <a:xfrm>
            <a:off x="2425618" y="2136789"/>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5" name="Text Placeholder 9"/>
          <p:cNvSpPr>
            <a:spLocks noGrp="1"/>
          </p:cNvSpPr>
          <p:nvPr>
            <p:ph type="body" sz="quarter" idx="21" hasCustomPrompt="1"/>
          </p:nvPr>
        </p:nvSpPr>
        <p:spPr>
          <a:xfrm>
            <a:off x="2425618" y="2474813"/>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6" name="Text Placeholder 9"/>
          <p:cNvSpPr>
            <a:spLocks noGrp="1"/>
          </p:cNvSpPr>
          <p:nvPr>
            <p:ph type="body" sz="quarter" idx="22" hasCustomPrompt="1"/>
          </p:nvPr>
        </p:nvSpPr>
        <p:spPr>
          <a:xfrm>
            <a:off x="2424898" y="2812836"/>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7" name="Text Placeholder 9"/>
          <p:cNvSpPr>
            <a:spLocks noGrp="1"/>
          </p:cNvSpPr>
          <p:nvPr>
            <p:ph type="body" sz="quarter" idx="23" hasCustomPrompt="1"/>
          </p:nvPr>
        </p:nvSpPr>
        <p:spPr>
          <a:xfrm>
            <a:off x="2424898" y="3150861"/>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8" name="Text Placeholder 9"/>
          <p:cNvSpPr>
            <a:spLocks noGrp="1"/>
          </p:cNvSpPr>
          <p:nvPr>
            <p:ph type="body" sz="quarter" idx="24" hasCustomPrompt="1"/>
          </p:nvPr>
        </p:nvSpPr>
        <p:spPr>
          <a:xfrm>
            <a:off x="2423449" y="3488883"/>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69" name="Text Placeholder 9"/>
          <p:cNvSpPr>
            <a:spLocks noGrp="1"/>
          </p:cNvSpPr>
          <p:nvPr>
            <p:ph type="body" sz="quarter" idx="52" hasCustomPrompt="1"/>
          </p:nvPr>
        </p:nvSpPr>
        <p:spPr>
          <a:xfrm>
            <a:off x="2425618" y="3826478"/>
            <a:ext cx="6298567" cy="244354"/>
          </a:xfrm>
        </p:spPr>
        <p:txBody>
          <a:bodyPr>
            <a:normAutofit/>
          </a:bodyPr>
          <a:lstStyle>
            <a:lvl1pPr marL="0" indent="0">
              <a:buNone/>
              <a:defRPr sz="1200" cap="none" baseline="0">
                <a:solidFill>
                  <a:srgbClr val="000000"/>
                </a:solidFill>
              </a:defRPr>
            </a:lvl1pPr>
          </a:lstStyle>
          <a:p>
            <a:pPr lvl="0"/>
            <a:r>
              <a:rPr lang="en-GB" dirty="0"/>
              <a:t>Click to edit master text styles</a:t>
            </a:r>
          </a:p>
        </p:txBody>
      </p:sp>
      <p:sp>
        <p:nvSpPr>
          <p:cNvPr id="70" name="Text Placeholder 6"/>
          <p:cNvSpPr>
            <a:spLocks noGrp="1"/>
          </p:cNvSpPr>
          <p:nvPr>
            <p:ph type="body" sz="quarter" idx="25" hasCustomPrompt="1"/>
          </p:nvPr>
        </p:nvSpPr>
        <p:spPr>
          <a:xfrm>
            <a:off x="419820" y="408353"/>
            <a:ext cx="5408754"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71" name="TextBox 70"/>
          <p:cNvSpPr txBox="1"/>
          <p:nvPr userDrawn="1"/>
        </p:nvSpPr>
        <p:spPr>
          <a:xfrm>
            <a:off x="438812" y="610364"/>
            <a:ext cx="5410921" cy="333425"/>
          </a:xfrm>
          <a:prstGeom prst="rect">
            <a:avLst/>
          </a:prstGeom>
          <a:noFill/>
        </p:spPr>
        <p:txBody>
          <a:bodyPr wrap="square" lIns="0" tIns="0" rIns="0" bIns="0" rtlCol="0" anchor="b" anchorCtr="0">
            <a:spAutoFit/>
          </a:bodyPr>
          <a:lstStyle/>
          <a:p>
            <a:pPr>
              <a:lnSpc>
                <a:spcPts val="2600"/>
              </a:lnSpc>
            </a:pPr>
            <a:r>
              <a:rPr lang="en-GB" sz="2400" dirty="0">
                <a:solidFill>
                  <a:srgbClr val="F04E23"/>
                </a:solidFill>
                <a:cs typeface="Arial" pitchFamily="34" charset="0"/>
              </a:rPr>
              <a:t>Agenda</a:t>
            </a:r>
            <a:r>
              <a:rPr lang="en-GB" dirty="0">
                <a:solidFill>
                  <a:srgbClr val="F04E23"/>
                </a:solidFill>
                <a:cs typeface="Arial" pitchFamily="34" charset="0"/>
              </a:rPr>
              <a:t> </a:t>
            </a:r>
          </a:p>
        </p:txBody>
      </p:sp>
      <p:sp>
        <p:nvSpPr>
          <p:cNvPr id="72" name="Date Placeholder 3"/>
          <p:cNvSpPr>
            <a:spLocks noGrp="1"/>
          </p:cNvSpPr>
          <p:nvPr>
            <p:ph type="dt" sz="half" idx="10"/>
          </p:nvPr>
        </p:nvSpPr>
        <p:spPr>
          <a:xfrm>
            <a:off x="717449" y="4553148"/>
            <a:ext cx="1958203" cy="66824"/>
          </a:xfrm>
        </p:spPr>
        <p:txBody>
          <a:bodyPr/>
          <a:lstStyle>
            <a:lvl1pPr>
              <a:defRPr>
                <a:solidFill>
                  <a:srgbClr val="000000"/>
                </a:solidFill>
              </a:defRPr>
            </a:lvl1pPr>
          </a:lstStyle>
          <a:p>
            <a:r>
              <a:rPr lang="da-DK"/>
              <a:t>19 May 2022</a:t>
            </a:r>
            <a:endParaRPr lang="en-GB" dirty="0"/>
          </a:p>
        </p:txBody>
      </p:sp>
      <p:sp>
        <p:nvSpPr>
          <p:cNvPr id="73" name="Footer Placeholder 4"/>
          <p:cNvSpPr>
            <a:spLocks noGrp="1"/>
          </p:cNvSpPr>
          <p:nvPr>
            <p:ph type="ftr" sz="quarter" idx="11"/>
          </p:nvPr>
        </p:nvSpPr>
        <p:spPr>
          <a:xfrm>
            <a:off x="717449" y="4646471"/>
            <a:ext cx="1958203" cy="68838"/>
          </a:xfrm>
        </p:spPr>
        <p:txBody>
          <a:bodyPr/>
          <a:lstStyle>
            <a:lvl1pPr>
              <a:defRPr>
                <a:solidFill>
                  <a:srgbClr val="000000"/>
                </a:solidFill>
              </a:defRPr>
            </a:lvl1pPr>
          </a:lstStyle>
          <a:p>
            <a:r>
              <a:rPr lang="en-GB"/>
              <a:t>Waste international meeting</a:t>
            </a:r>
            <a:endParaRPr lang="en-GB" dirty="0"/>
          </a:p>
        </p:txBody>
      </p:sp>
    </p:spTree>
    <p:extLst>
      <p:ext uri="{BB962C8B-B14F-4D97-AF65-F5344CB8AC3E}">
        <p14:creationId xmlns:p14="http://schemas.microsoft.com/office/powerpoint/2010/main" val="98723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oject Data">
    <p:bg>
      <p:bgPr>
        <a:solidFill>
          <a:srgbClr val="ECE9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821" y="613504"/>
            <a:ext cx="5651102" cy="676227"/>
          </a:xfrm>
        </p:spPr>
        <p:txBody>
          <a:bodyPr/>
          <a:lstStyle>
            <a:lvl1pPr>
              <a:defRPr>
                <a:solidFill>
                  <a:srgbClr val="F04E23"/>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000000"/>
                </a:solidFill>
              </a:defRPr>
            </a:lvl1pPr>
          </a:lstStyle>
          <a:p>
            <a:r>
              <a:rPr lang="da-DK"/>
              <a:t>19 May 2022</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7" name="Text Placeholder 6"/>
          <p:cNvSpPr>
            <a:spLocks noGrp="1"/>
          </p:cNvSpPr>
          <p:nvPr>
            <p:ph type="body" sz="quarter" idx="26" hasCustomPrompt="1"/>
          </p:nvPr>
        </p:nvSpPr>
        <p:spPr>
          <a:xfrm>
            <a:off x="1604627" y="2359410"/>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8" name="Subtitle 2"/>
          <p:cNvSpPr>
            <a:spLocks noGrp="1"/>
          </p:cNvSpPr>
          <p:nvPr>
            <p:ph type="subTitle" idx="1" hasCustomPrompt="1"/>
          </p:nvPr>
        </p:nvSpPr>
        <p:spPr>
          <a:xfrm>
            <a:off x="419821" y="408355"/>
            <a:ext cx="5651102" cy="196013"/>
          </a:xfrm>
        </p:spPr>
        <p:txBody>
          <a:bodyPr lIns="18000">
            <a:normAutofit/>
          </a:bodyPr>
          <a:lstStyle>
            <a:lvl1pPr marL="0" indent="0" algn="l">
              <a:buNone/>
              <a:defRPr sz="1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14" name="TextBox 13"/>
          <p:cNvSpPr txBox="1"/>
          <p:nvPr userDrawn="1"/>
        </p:nvSpPr>
        <p:spPr>
          <a:xfrm>
            <a:off x="442731" y="2359410"/>
            <a:ext cx="1512168" cy="153888"/>
          </a:xfrm>
          <a:prstGeom prst="rect">
            <a:avLst/>
          </a:prstGeom>
          <a:noFill/>
        </p:spPr>
        <p:txBody>
          <a:bodyPr wrap="square" lIns="0" tIns="0" rIns="0" bIns="0" rtlCol="0">
            <a:spAutoFit/>
          </a:bodyPr>
          <a:lstStyle/>
          <a:p>
            <a:r>
              <a:rPr lang="en-GB" sz="1000" dirty="0">
                <a:solidFill>
                  <a:srgbClr val="000000"/>
                </a:solidFill>
                <a:cs typeface="Arial" pitchFamily="34" charset="0"/>
              </a:rPr>
              <a:t>Project no.</a:t>
            </a:r>
          </a:p>
        </p:txBody>
      </p:sp>
      <p:sp>
        <p:nvSpPr>
          <p:cNvPr id="15" name="TextBox 14"/>
          <p:cNvSpPr txBox="1"/>
          <p:nvPr userDrawn="1"/>
        </p:nvSpPr>
        <p:spPr>
          <a:xfrm>
            <a:off x="442731" y="2578102"/>
            <a:ext cx="1512168" cy="153888"/>
          </a:xfrm>
          <a:prstGeom prst="rect">
            <a:avLst/>
          </a:prstGeom>
          <a:noFill/>
        </p:spPr>
        <p:txBody>
          <a:bodyPr wrap="square" lIns="0" tIns="0" rIns="0" bIns="0" rtlCol="0">
            <a:spAutoFit/>
          </a:bodyPr>
          <a:lstStyle/>
          <a:p>
            <a:r>
              <a:rPr lang="en-GB" sz="1000" dirty="0">
                <a:solidFill>
                  <a:srgbClr val="000000"/>
                </a:solidFill>
                <a:cs typeface="Arial" pitchFamily="34" charset="0"/>
              </a:rPr>
              <a:t>Document no.</a:t>
            </a:r>
          </a:p>
        </p:txBody>
      </p:sp>
      <p:sp>
        <p:nvSpPr>
          <p:cNvPr id="16" name="TextBox 15"/>
          <p:cNvSpPr txBox="1"/>
          <p:nvPr userDrawn="1"/>
        </p:nvSpPr>
        <p:spPr>
          <a:xfrm>
            <a:off x="442731" y="2796794"/>
            <a:ext cx="1512168" cy="153888"/>
          </a:xfrm>
          <a:prstGeom prst="rect">
            <a:avLst/>
          </a:prstGeom>
          <a:noFill/>
        </p:spPr>
        <p:txBody>
          <a:bodyPr wrap="square" lIns="0" tIns="0" rIns="0" bIns="0" rtlCol="0">
            <a:spAutoFit/>
          </a:bodyPr>
          <a:lstStyle/>
          <a:p>
            <a:r>
              <a:rPr lang="en-GB" sz="1000" dirty="0">
                <a:solidFill>
                  <a:srgbClr val="000000"/>
                </a:solidFill>
                <a:cs typeface="Arial" pitchFamily="34" charset="0"/>
              </a:rPr>
              <a:t>Version</a:t>
            </a:r>
          </a:p>
        </p:txBody>
      </p:sp>
      <p:sp>
        <p:nvSpPr>
          <p:cNvPr id="17" name="TextBox 16"/>
          <p:cNvSpPr txBox="1"/>
          <p:nvPr userDrawn="1"/>
        </p:nvSpPr>
        <p:spPr>
          <a:xfrm>
            <a:off x="442731" y="3015486"/>
            <a:ext cx="1512168" cy="153888"/>
          </a:xfrm>
          <a:prstGeom prst="rect">
            <a:avLst/>
          </a:prstGeom>
          <a:noFill/>
        </p:spPr>
        <p:txBody>
          <a:bodyPr wrap="square" lIns="0" tIns="0" rIns="0" bIns="0" rtlCol="0">
            <a:spAutoFit/>
          </a:bodyPr>
          <a:lstStyle/>
          <a:p>
            <a:r>
              <a:rPr lang="en-GB" sz="1000" dirty="0">
                <a:solidFill>
                  <a:srgbClr val="000000"/>
                </a:solidFill>
                <a:cs typeface="Arial" pitchFamily="34" charset="0"/>
              </a:rPr>
              <a:t>Date of issue</a:t>
            </a:r>
          </a:p>
        </p:txBody>
      </p:sp>
      <p:sp>
        <p:nvSpPr>
          <p:cNvPr id="18" name="TextBox 17"/>
          <p:cNvSpPr txBox="1"/>
          <p:nvPr userDrawn="1"/>
        </p:nvSpPr>
        <p:spPr>
          <a:xfrm>
            <a:off x="442731" y="3234178"/>
            <a:ext cx="1512168" cy="153888"/>
          </a:xfrm>
          <a:prstGeom prst="rect">
            <a:avLst/>
          </a:prstGeom>
          <a:noFill/>
        </p:spPr>
        <p:txBody>
          <a:bodyPr wrap="square" lIns="0" tIns="0" rIns="0" bIns="0" rtlCol="0">
            <a:spAutoFit/>
          </a:bodyPr>
          <a:lstStyle/>
          <a:p>
            <a:r>
              <a:rPr lang="en-GB" sz="1000" dirty="0">
                <a:solidFill>
                  <a:srgbClr val="000000"/>
                </a:solidFill>
                <a:cs typeface="Arial" pitchFamily="34" charset="0"/>
              </a:rPr>
              <a:t>Prepared</a:t>
            </a:r>
          </a:p>
        </p:txBody>
      </p:sp>
      <p:sp>
        <p:nvSpPr>
          <p:cNvPr id="19" name="TextBox 18"/>
          <p:cNvSpPr txBox="1"/>
          <p:nvPr userDrawn="1"/>
        </p:nvSpPr>
        <p:spPr>
          <a:xfrm>
            <a:off x="442731" y="3452870"/>
            <a:ext cx="1512168" cy="153888"/>
          </a:xfrm>
          <a:prstGeom prst="rect">
            <a:avLst/>
          </a:prstGeom>
          <a:noFill/>
        </p:spPr>
        <p:txBody>
          <a:bodyPr wrap="square" lIns="0" tIns="0" rIns="0" bIns="0" rtlCol="0">
            <a:spAutoFit/>
          </a:bodyPr>
          <a:lstStyle/>
          <a:p>
            <a:r>
              <a:rPr lang="en-GB" sz="1000" dirty="0">
                <a:solidFill>
                  <a:srgbClr val="000000"/>
                </a:solidFill>
                <a:cs typeface="Arial" pitchFamily="34" charset="0"/>
              </a:rPr>
              <a:t>Checked</a:t>
            </a:r>
          </a:p>
        </p:txBody>
      </p:sp>
      <p:sp>
        <p:nvSpPr>
          <p:cNvPr id="20" name="TextBox 19"/>
          <p:cNvSpPr txBox="1"/>
          <p:nvPr userDrawn="1"/>
        </p:nvSpPr>
        <p:spPr>
          <a:xfrm>
            <a:off x="442731" y="3671562"/>
            <a:ext cx="1512168" cy="153888"/>
          </a:xfrm>
          <a:prstGeom prst="rect">
            <a:avLst/>
          </a:prstGeom>
          <a:noFill/>
        </p:spPr>
        <p:txBody>
          <a:bodyPr wrap="square" lIns="0" tIns="0" rIns="0" bIns="0" rtlCol="0">
            <a:spAutoFit/>
          </a:bodyPr>
          <a:lstStyle/>
          <a:p>
            <a:r>
              <a:rPr lang="en-GB" sz="1000" dirty="0">
                <a:solidFill>
                  <a:srgbClr val="000000"/>
                </a:solidFill>
                <a:cs typeface="Arial" pitchFamily="34" charset="0"/>
              </a:rPr>
              <a:t>Approved</a:t>
            </a:r>
          </a:p>
        </p:txBody>
      </p:sp>
      <p:sp>
        <p:nvSpPr>
          <p:cNvPr id="21" name="TextBox 20"/>
          <p:cNvSpPr txBox="1"/>
          <p:nvPr userDrawn="1"/>
        </p:nvSpPr>
        <p:spPr>
          <a:xfrm>
            <a:off x="442731" y="3890252"/>
            <a:ext cx="1512168" cy="153888"/>
          </a:xfrm>
          <a:prstGeom prst="rect">
            <a:avLst/>
          </a:prstGeom>
          <a:noFill/>
        </p:spPr>
        <p:txBody>
          <a:bodyPr wrap="square" lIns="0" tIns="0" rIns="0" bIns="0" rtlCol="0">
            <a:spAutoFit/>
          </a:bodyPr>
          <a:lstStyle/>
          <a:p>
            <a:r>
              <a:rPr lang="en-GB" sz="1000" dirty="0">
                <a:solidFill>
                  <a:srgbClr val="000000"/>
                </a:solidFill>
                <a:cs typeface="Arial" pitchFamily="34" charset="0"/>
              </a:rPr>
              <a:t>File name</a:t>
            </a:r>
          </a:p>
        </p:txBody>
      </p:sp>
      <p:sp>
        <p:nvSpPr>
          <p:cNvPr id="22" name="Text Placeholder 6"/>
          <p:cNvSpPr>
            <a:spLocks noGrp="1"/>
          </p:cNvSpPr>
          <p:nvPr>
            <p:ph type="body" sz="quarter" idx="27" hasCustomPrompt="1"/>
          </p:nvPr>
        </p:nvSpPr>
        <p:spPr>
          <a:xfrm>
            <a:off x="1604627" y="2578042"/>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3" name="Text Placeholder 6"/>
          <p:cNvSpPr>
            <a:spLocks noGrp="1"/>
          </p:cNvSpPr>
          <p:nvPr>
            <p:ph type="body" sz="quarter" idx="28" hasCustomPrompt="1"/>
          </p:nvPr>
        </p:nvSpPr>
        <p:spPr>
          <a:xfrm>
            <a:off x="1604627" y="2796674"/>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4" name="Text Placeholder 6"/>
          <p:cNvSpPr>
            <a:spLocks noGrp="1"/>
          </p:cNvSpPr>
          <p:nvPr>
            <p:ph type="body" sz="quarter" idx="29" hasCustomPrompt="1"/>
          </p:nvPr>
        </p:nvSpPr>
        <p:spPr>
          <a:xfrm>
            <a:off x="1604627" y="3015306"/>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5" name="Text Placeholder 6"/>
          <p:cNvSpPr>
            <a:spLocks noGrp="1"/>
          </p:cNvSpPr>
          <p:nvPr>
            <p:ph type="body" sz="quarter" idx="30" hasCustomPrompt="1"/>
          </p:nvPr>
        </p:nvSpPr>
        <p:spPr>
          <a:xfrm>
            <a:off x="1604627" y="3233938"/>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6" name="Text Placeholder 6"/>
          <p:cNvSpPr>
            <a:spLocks noGrp="1"/>
          </p:cNvSpPr>
          <p:nvPr>
            <p:ph type="body" sz="quarter" idx="31" hasCustomPrompt="1"/>
          </p:nvPr>
        </p:nvSpPr>
        <p:spPr>
          <a:xfrm>
            <a:off x="1604627" y="3452570"/>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7" name="Text Placeholder 6"/>
          <p:cNvSpPr>
            <a:spLocks noGrp="1"/>
          </p:cNvSpPr>
          <p:nvPr>
            <p:ph type="body" sz="quarter" idx="32" hasCustomPrompt="1"/>
          </p:nvPr>
        </p:nvSpPr>
        <p:spPr>
          <a:xfrm>
            <a:off x="1604627" y="3671202"/>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sp>
        <p:nvSpPr>
          <p:cNvPr id="28" name="Text Placeholder 6"/>
          <p:cNvSpPr>
            <a:spLocks noGrp="1"/>
          </p:cNvSpPr>
          <p:nvPr>
            <p:ph type="body" sz="quarter" idx="33" hasCustomPrompt="1"/>
          </p:nvPr>
        </p:nvSpPr>
        <p:spPr>
          <a:xfrm>
            <a:off x="1604627" y="3889835"/>
            <a:ext cx="4466296" cy="162000"/>
          </a:xfrm>
        </p:spPr>
        <p:txBody>
          <a:bodyPr lIns="18000" anchor="t" anchorCtr="0">
            <a:noAutofit/>
          </a:bodyPr>
          <a:lstStyle>
            <a:lvl1pPr marL="0" indent="0">
              <a:buNone/>
              <a:defRPr sz="900" cap="none" baseline="0">
                <a:solidFill>
                  <a:srgbClr val="000000"/>
                </a:solidFill>
              </a:defRPr>
            </a:lvl1pPr>
          </a:lstStyle>
          <a:p>
            <a:pPr lvl="0"/>
            <a:r>
              <a:rPr lang="en-GB" noProof="0" dirty="0"/>
              <a:t>Add text</a:t>
            </a:r>
          </a:p>
        </p:txBody>
      </p:sp>
      <p:cxnSp>
        <p:nvCxnSpPr>
          <p:cNvPr id="30" name="Straight Connector 29"/>
          <p:cNvCxnSpPr/>
          <p:nvPr userDrawn="1"/>
        </p:nvCxnSpPr>
        <p:spPr>
          <a:xfrm>
            <a:off x="1465253" y="2288953"/>
            <a:ext cx="0" cy="1817004"/>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96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000000"/>
                </a:solidFill>
              </a:defRPr>
            </a:lvl1pPr>
          </a:lstStyle>
          <a:p>
            <a:r>
              <a:rPr lang="da-DK"/>
              <a:t>19 May 2022</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rgbClr val="F04E23"/>
              </a:buClr>
              <a:buFont typeface="Verdana" pitchFamily="34" charset="0"/>
              <a:buChar char="›"/>
              <a:defRPr>
                <a:solidFill>
                  <a:srgbClr val="000000"/>
                </a:solidFill>
              </a:defRPr>
            </a:lvl1pPr>
            <a:lvl2pPr marL="539750" indent="-182563">
              <a:buClr>
                <a:srgbClr val="F04E23"/>
              </a:buClr>
              <a:buFont typeface="Verdana" pitchFamily="34" charset="0"/>
              <a:buChar char="›"/>
              <a:defRPr>
                <a:solidFill>
                  <a:srgbClr val="000000"/>
                </a:solidFill>
              </a:defRPr>
            </a:lvl2pPr>
            <a:lvl3pPr marL="896938" indent="-182563">
              <a:buClr>
                <a:srgbClr val="F04E23"/>
              </a:buClr>
              <a:buFont typeface="Verdana" pitchFamily="34" charset="0"/>
              <a:buChar char="›"/>
              <a:defRPr>
                <a:solidFill>
                  <a:srgbClr val="000000"/>
                </a:solidFill>
              </a:defRPr>
            </a:lvl3pPr>
            <a:lvl4pPr marL="1254125" indent="-174625">
              <a:buClr>
                <a:srgbClr val="F04E23"/>
              </a:buClr>
              <a:buFont typeface="Verdana" pitchFamily="34" charset="0"/>
              <a:buChar char="›"/>
              <a:defRPr>
                <a:solidFill>
                  <a:srgbClr val="000000"/>
                </a:solidFill>
              </a:defRPr>
            </a:lvl4pPr>
            <a:lvl5pPr marL="1611313" indent="-171450">
              <a:buClr>
                <a:srgbClr val="F04E2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6"/>
          </p:nvPr>
        </p:nvSpPr>
        <p:spPr>
          <a:xfrm>
            <a:off x="4777729" y="1460741"/>
            <a:ext cx="3946459" cy="2823713"/>
          </a:xfrm>
        </p:spPr>
        <p:txBody>
          <a:bodyPr/>
          <a:lstStyle>
            <a:lvl1pPr marL="180975" indent="-180975">
              <a:buClr>
                <a:srgbClr val="F04E23"/>
              </a:buClr>
              <a:buFont typeface="Verdana" pitchFamily="34" charset="0"/>
              <a:buChar char="›"/>
              <a:defRPr>
                <a:solidFill>
                  <a:srgbClr val="000000"/>
                </a:solidFill>
              </a:defRPr>
            </a:lvl1pPr>
            <a:lvl2pPr marL="539750" indent="-182563">
              <a:buClr>
                <a:srgbClr val="F04E23"/>
              </a:buClr>
              <a:buFont typeface="Verdana" pitchFamily="34" charset="0"/>
              <a:buChar char="›"/>
              <a:defRPr>
                <a:solidFill>
                  <a:srgbClr val="000000"/>
                </a:solidFill>
              </a:defRPr>
            </a:lvl2pPr>
            <a:lvl3pPr marL="896938" indent="-182563">
              <a:buClr>
                <a:srgbClr val="F04E23"/>
              </a:buClr>
              <a:buFont typeface="Verdana" pitchFamily="34" charset="0"/>
              <a:buChar char="›"/>
              <a:defRPr>
                <a:solidFill>
                  <a:srgbClr val="000000"/>
                </a:solidFill>
              </a:defRPr>
            </a:lvl3pPr>
            <a:lvl4pPr marL="1254125" indent="-174625">
              <a:buClr>
                <a:srgbClr val="F04E23"/>
              </a:buClr>
              <a:buFont typeface="Verdana" pitchFamily="34" charset="0"/>
              <a:buChar char="›"/>
              <a:defRPr>
                <a:solidFill>
                  <a:srgbClr val="000000"/>
                </a:solidFill>
              </a:defRPr>
            </a:lvl4pPr>
            <a:lvl5pPr marL="1611313" indent="-171450">
              <a:buClr>
                <a:srgbClr val="F04E2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275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llustration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lvl1pPr>
              <a:defRPr baseline="0">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2" name="Content Placeholder 8"/>
          <p:cNvSpPr>
            <a:spLocks noGrp="1"/>
          </p:cNvSpPr>
          <p:nvPr>
            <p:ph sz="quarter" idx="15"/>
          </p:nvPr>
        </p:nvSpPr>
        <p:spPr>
          <a:xfrm>
            <a:off x="419820" y="1460740"/>
            <a:ext cx="8304363" cy="1318562"/>
          </a:xfrm>
        </p:spPr>
        <p:txBody>
          <a:bodyPr/>
          <a:lstStyle>
            <a:lvl1pPr marL="180975" indent="-180975">
              <a:buClr>
                <a:srgbClr val="F04E23"/>
              </a:buClr>
              <a:buFont typeface="Verdana" pitchFamily="34" charset="0"/>
              <a:buChar char="›"/>
              <a:defRPr baseline="0">
                <a:solidFill>
                  <a:srgbClr val="000000"/>
                </a:solidFill>
              </a:defRPr>
            </a:lvl1pPr>
            <a:lvl2pPr marL="539750" indent="-182563">
              <a:buClr>
                <a:srgbClr val="F04E23"/>
              </a:buClr>
              <a:buFont typeface="Verdana" pitchFamily="34" charset="0"/>
              <a:buChar char="›"/>
              <a:defRPr baseline="0">
                <a:solidFill>
                  <a:srgbClr val="000000"/>
                </a:solidFill>
              </a:defRPr>
            </a:lvl2pPr>
            <a:lvl3pPr marL="896938" indent="-182563">
              <a:buClr>
                <a:srgbClr val="F04E23"/>
              </a:buClr>
              <a:buFont typeface="Verdana" pitchFamily="34" charset="0"/>
              <a:buChar char="›"/>
              <a:defRPr baseline="0">
                <a:solidFill>
                  <a:srgbClr val="000000"/>
                </a:solidFill>
              </a:defRPr>
            </a:lvl3pPr>
            <a:lvl4pPr marL="1254125" indent="-174625">
              <a:buClr>
                <a:srgbClr val="F04E23"/>
              </a:buClr>
              <a:buFont typeface="Verdana" pitchFamily="34" charset="0"/>
              <a:buChar char="›"/>
              <a:defRPr baseline="0">
                <a:solidFill>
                  <a:srgbClr val="000000"/>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29"/>
          </p:nvPr>
        </p:nvSpPr>
        <p:spPr>
          <a:xfrm>
            <a:off x="442549" y="2965685"/>
            <a:ext cx="8304363" cy="1328817"/>
          </a:xfrm>
        </p:spPr>
        <p:txBody>
          <a:bodyPr/>
          <a:lstStyle>
            <a:lvl1pPr marL="180975" indent="-180975">
              <a:buClr>
                <a:srgbClr val="F04E23"/>
              </a:buClr>
              <a:buFont typeface="Verdana" pitchFamily="34" charset="0"/>
              <a:buChar char="›"/>
              <a:defRPr baseline="0">
                <a:solidFill>
                  <a:srgbClr val="000000"/>
                </a:solidFill>
              </a:defRPr>
            </a:lvl1pPr>
            <a:lvl2pPr marL="539750" indent="-182563">
              <a:buClr>
                <a:srgbClr val="F04E23"/>
              </a:buClr>
              <a:buFont typeface="Verdana" pitchFamily="34" charset="0"/>
              <a:buChar char="›"/>
              <a:defRPr baseline="0">
                <a:solidFill>
                  <a:srgbClr val="000000"/>
                </a:solidFill>
              </a:defRPr>
            </a:lvl2pPr>
            <a:lvl3pPr marL="896938" indent="-182563">
              <a:buClr>
                <a:srgbClr val="F04E23"/>
              </a:buClr>
              <a:buFont typeface="Verdana" pitchFamily="34" charset="0"/>
              <a:buChar char="›"/>
              <a:defRPr baseline="0">
                <a:solidFill>
                  <a:srgbClr val="000000"/>
                </a:solidFill>
              </a:defRPr>
            </a:lvl3pPr>
            <a:lvl4pPr marL="1254125" indent="-174625">
              <a:buClr>
                <a:srgbClr val="F04E23"/>
              </a:buClr>
              <a:buFont typeface="Verdana" pitchFamily="34" charset="0"/>
              <a:buChar char="›"/>
              <a:defRPr baseline="0">
                <a:solidFill>
                  <a:srgbClr val="000000"/>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Date Placeholder 3"/>
          <p:cNvSpPr>
            <a:spLocks noGrp="1"/>
          </p:cNvSpPr>
          <p:nvPr>
            <p:ph type="dt" sz="half" idx="10"/>
          </p:nvPr>
        </p:nvSpPr>
        <p:spPr>
          <a:xfrm>
            <a:off x="717449" y="4553148"/>
            <a:ext cx="1958203" cy="66824"/>
          </a:xfrm>
        </p:spPr>
        <p:txBody>
          <a:bodyPr/>
          <a:lstStyle>
            <a:lvl1pPr>
              <a:defRPr baseline="0">
                <a:solidFill>
                  <a:srgbClr val="000000"/>
                </a:solidFill>
              </a:defRPr>
            </a:lvl1pPr>
          </a:lstStyle>
          <a:p>
            <a:r>
              <a:rPr lang="da-DK"/>
              <a:t>19 May 2022</a:t>
            </a:r>
            <a:endParaRPr lang="en-GB" dirty="0"/>
          </a:p>
        </p:txBody>
      </p:sp>
      <p:sp>
        <p:nvSpPr>
          <p:cNvPr id="20" name="Footer Placeholder 4"/>
          <p:cNvSpPr>
            <a:spLocks noGrp="1"/>
          </p:cNvSpPr>
          <p:nvPr>
            <p:ph type="ftr" sz="quarter" idx="11"/>
          </p:nvPr>
        </p:nvSpPr>
        <p:spPr>
          <a:xfrm>
            <a:off x="717449" y="4646471"/>
            <a:ext cx="1958203" cy="68838"/>
          </a:xfrm>
        </p:spPr>
        <p:txBody>
          <a:bodyPr/>
          <a:lstStyle>
            <a:lvl1pPr>
              <a:defRPr baseline="0">
                <a:solidFill>
                  <a:srgbClr val="000000"/>
                </a:solidFill>
              </a:defRPr>
            </a:lvl1pPr>
          </a:lstStyle>
          <a:p>
            <a:r>
              <a:rPr lang="en-GB"/>
              <a:t>Waste international meeting</a:t>
            </a:r>
            <a:endParaRPr lang="en-GB" dirty="0"/>
          </a:p>
        </p:txBody>
      </p:sp>
    </p:spTree>
    <p:extLst>
      <p:ext uri="{BB962C8B-B14F-4D97-AF65-F5344CB8AC3E}">
        <p14:creationId xmlns:p14="http://schemas.microsoft.com/office/powerpoint/2010/main" val="48007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3 Picture Small">
    <p:spTree>
      <p:nvGrpSpPr>
        <p:cNvPr id="1" name=""/>
        <p:cNvGrpSpPr/>
        <p:nvPr/>
      </p:nvGrpSpPr>
      <p:grpSpPr>
        <a:xfrm>
          <a:off x="0" y="0"/>
          <a:ext cx="0" cy="0"/>
          <a:chOff x="0" y="0"/>
          <a:chExt cx="0" cy="0"/>
        </a:xfrm>
      </p:grpSpPr>
      <p:sp>
        <p:nvSpPr>
          <p:cNvPr id="11" name="Picture Placeholder 9"/>
          <p:cNvSpPr>
            <a:spLocks noGrp="1"/>
          </p:cNvSpPr>
          <p:nvPr>
            <p:ph type="pic" sz="quarter" idx="17" hasCustomPrompt="1"/>
          </p:nvPr>
        </p:nvSpPr>
        <p:spPr>
          <a:xfrm>
            <a:off x="4958719" y="1460743"/>
            <a:ext cx="3766179" cy="2823923"/>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3" name="Date Placeholder 2"/>
          <p:cNvSpPr>
            <a:spLocks noGrp="1"/>
          </p:cNvSpPr>
          <p:nvPr>
            <p:ph type="dt" sz="half" idx="10"/>
          </p:nvPr>
        </p:nvSpPr>
        <p:spPr/>
        <p:txBody>
          <a:bodyPr/>
          <a:lstStyle>
            <a:lvl1pPr>
              <a:defRPr>
                <a:solidFill>
                  <a:srgbClr val="000000"/>
                </a:solidFill>
              </a:defRPr>
            </a:lvl1pPr>
          </a:lstStyle>
          <a:p>
            <a:r>
              <a:rPr lang="da-DK"/>
              <a:t>19 May 2022</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8" name="Content Placeholder 8"/>
          <p:cNvSpPr>
            <a:spLocks noGrp="1"/>
          </p:cNvSpPr>
          <p:nvPr>
            <p:ph sz="quarter" idx="19"/>
          </p:nvPr>
        </p:nvSpPr>
        <p:spPr>
          <a:xfrm>
            <a:off x="419819" y="1460741"/>
            <a:ext cx="4165486" cy="2823713"/>
          </a:xfrm>
        </p:spPr>
        <p:txBody>
          <a:bodyPr/>
          <a:lstStyle>
            <a:lvl1pPr marL="180975" indent="-180975">
              <a:buClr>
                <a:schemeClr val="accent3"/>
              </a:buClr>
              <a:buFont typeface="Verdana" pitchFamily="34" charset="0"/>
              <a:buChar char="›"/>
              <a:defRPr>
                <a:solidFill>
                  <a:srgbClr val="000000"/>
                </a:solidFill>
              </a:defRPr>
            </a:lvl1pPr>
            <a:lvl2pPr marL="539750" indent="-182563">
              <a:buClr>
                <a:schemeClr val="accent3"/>
              </a:buClr>
              <a:buFont typeface="Verdana" pitchFamily="34" charset="0"/>
              <a:buChar char="›"/>
              <a:defRPr>
                <a:solidFill>
                  <a:srgbClr val="000000"/>
                </a:solidFill>
              </a:defRPr>
            </a:lvl2pPr>
            <a:lvl3pPr marL="896938" indent="-182563">
              <a:buClr>
                <a:schemeClr val="accent3"/>
              </a:buClr>
              <a:buFont typeface="Verdana" pitchFamily="34" charset="0"/>
              <a:buChar char="›"/>
              <a:defRPr>
                <a:solidFill>
                  <a:srgbClr val="000000"/>
                </a:solidFill>
              </a:defRPr>
            </a:lvl3pPr>
            <a:lvl4pPr marL="1254125" indent="-174625">
              <a:buClr>
                <a:schemeClr val="accent3"/>
              </a:buClr>
              <a:buFont typeface="Verdana" pitchFamily="34" charset="0"/>
              <a:buChar char="›"/>
              <a:defRPr>
                <a:solidFill>
                  <a:srgbClr val="000000"/>
                </a:solidFill>
              </a:defRPr>
            </a:lvl4pPr>
            <a:lvl5pPr marL="1611313" indent="-171450">
              <a:buClr>
                <a:schemeClr val="accent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20"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0" name="Title 1"/>
          <p:cNvSpPr>
            <a:spLocks noGrp="1"/>
          </p:cNvSpPr>
          <p:nvPr>
            <p:ph type="title"/>
          </p:nvPr>
        </p:nvSpPr>
        <p:spPr>
          <a:xfrm>
            <a:off x="419820" y="613504"/>
            <a:ext cx="8304363"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83739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4/3 Picture Small">
    <p:spTree>
      <p:nvGrpSpPr>
        <p:cNvPr id="1" name=""/>
        <p:cNvGrpSpPr/>
        <p:nvPr/>
      </p:nvGrpSpPr>
      <p:grpSpPr>
        <a:xfrm>
          <a:off x="0" y="0"/>
          <a:ext cx="0" cy="0"/>
          <a:chOff x="0" y="0"/>
          <a:chExt cx="0" cy="0"/>
        </a:xfrm>
      </p:grpSpPr>
      <p:sp>
        <p:nvSpPr>
          <p:cNvPr id="11" name="Picture Placeholder 9"/>
          <p:cNvSpPr>
            <a:spLocks noGrp="1"/>
          </p:cNvSpPr>
          <p:nvPr>
            <p:ph type="pic" sz="quarter" idx="17" hasCustomPrompt="1"/>
          </p:nvPr>
        </p:nvSpPr>
        <p:spPr>
          <a:xfrm>
            <a:off x="4958719" y="1"/>
            <a:ext cx="4185281" cy="4284454"/>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3" name="Date Placeholder 2"/>
          <p:cNvSpPr>
            <a:spLocks noGrp="1"/>
          </p:cNvSpPr>
          <p:nvPr>
            <p:ph type="dt" sz="half" idx="10"/>
          </p:nvPr>
        </p:nvSpPr>
        <p:spPr/>
        <p:txBody>
          <a:bodyPr/>
          <a:lstStyle>
            <a:lvl1pPr>
              <a:defRPr>
                <a:solidFill>
                  <a:srgbClr val="000000"/>
                </a:solidFill>
              </a:defRPr>
            </a:lvl1pPr>
          </a:lstStyle>
          <a:p>
            <a:r>
              <a:rPr lang="da-DK"/>
              <a:t>19 May 2022</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8" name="Content Placeholder 8"/>
          <p:cNvSpPr>
            <a:spLocks noGrp="1"/>
          </p:cNvSpPr>
          <p:nvPr>
            <p:ph sz="quarter" idx="19"/>
          </p:nvPr>
        </p:nvSpPr>
        <p:spPr>
          <a:xfrm>
            <a:off x="419819" y="1593850"/>
            <a:ext cx="4317282" cy="2690604"/>
          </a:xfrm>
        </p:spPr>
        <p:txBody>
          <a:bodyPr/>
          <a:lstStyle>
            <a:lvl1pPr marL="180975" indent="-180975">
              <a:buClr>
                <a:schemeClr val="accent3"/>
              </a:buClr>
              <a:buFont typeface="Verdana" pitchFamily="34" charset="0"/>
              <a:buChar char="›"/>
              <a:defRPr>
                <a:solidFill>
                  <a:srgbClr val="000000"/>
                </a:solidFill>
              </a:defRPr>
            </a:lvl1pPr>
            <a:lvl2pPr marL="539750" indent="-182563">
              <a:buClr>
                <a:schemeClr val="accent3"/>
              </a:buClr>
              <a:buFont typeface="Verdana" pitchFamily="34" charset="0"/>
              <a:buChar char="›"/>
              <a:defRPr>
                <a:solidFill>
                  <a:srgbClr val="000000"/>
                </a:solidFill>
              </a:defRPr>
            </a:lvl2pPr>
            <a:lvl3pPr marL="896938" indent="-182563">
              <a:buClr>
                <a:schemeClr val="accent3"/>
              </a:buClr>
              <a:buFont typeface="Verdana" pitchFamily="34" charset="0"/>
              <a:buChar char="›"/>
              <a:defRPr>
                <a:solidFill>
                  <a:srgbClr val="000000"/>
                </a:solidFill>
              </a:defRPr>
            </a:lvl3pPr>
            <a:lvl4pPr marL="1254125" indent="-174625">
              <a:buClr>
                <a:schemeClr val="accent3"/>
              </a:buClr>
              <a:buFont typeface="Verdana" pitchFamily="34" charset="0"/>
              <a:buChar char="›"/>
              <a:defRPr>
                <a:solidFill>
                  <a:srgbClr val="000000"/>
                </a:solidFill>
              </a:defRPr>
            </a:lvl4pPr>
            <a:lvl5pPr marL="1611313" indent="-171450">
              <a:buClr>
                <a:schemeClr val="accent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20" hasCustomPrompt="1"/>
          </p:nvPr>
        </p:nvSpPr>
        <p:spPr>
          <a:xfrm>
            <a:off x="419820" y="408353"/>
            <a:ext cx="4317281"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0" name="Title 1"/>
          <p:cNvSpPr>
            <a:spLocks noGrp="1"/>
          </p:cNvSpPr>
          <p:nvPr>
            <p:ph type="title"/>
          </p:nvPr>
        </p:nvSpPr>
        <p:spPr>
          <a:xfrm>
            <a:off x="419821" y="613504"/>
            <a:ext cx="4317280"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254463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4/3 Picture Small">
    <p:spTree>
      <p:nvGrpSpPr>
        <p:cNvPr id="1" name=""/>
        <p:cNvGrpSpPr/>
        <p:nvPr/>
      </p:nvGrpSpPr>
      <p:grpSpPr>
        <a:xfrm>
          <a:off x="0" y="0"/>
          <a:ext cx="0" cy="0"/>
          <a:chOff x="0" y="0"/>
          <a:chExt cx="0" cy="0"/>
        </a:xfrm>
      </p:grpSpPr>
      <p:sp>
        <p:nvSpPr>
          <p:cNvPr id="11" name="Picture Placeholder 9"/>
          <p:cNvSpPr>
            <a:spLocks noGrp="1"/>
          </p:cNvSpPr>
          <p:nvPr>
            <p:ph type="pic" sz="quarter" idx="17" hasCustomPrompt="1"/>
          </p:nvPr>
        </p:nvSpPr>
        <p:spPr>
          <a:xfrm>
            <a:off x="4958719" y="408353"/>
            <a:ext cx="4185281" cy="3876102"/>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3" name="Date Placeholder 2"/>
          <p:cNvSpPr>
            <a:spLocks noGrp="1"/>
          </p:cNvSpPr>
          <p:nvPr>
            <p:ph type="dt" sz="half" idx="10"/>
          </p:nvPr>
        </p:nvSpPr>
        <p:spPr/>
        <p:txBody>
          <a:bodyPr/>
          <a:lstStyle>
            <a:lvl1pPr>
              <a:defRPr>
                <a:solidFill>
                  <a:srgbClr val="000000"/>
                </a:solidFill>
              </a:defRPr>
            </a:lvl1pPr>
          </a:lstStyle>
          <a:p>
            <a:r>
              <a:rPr lang="da-DK"/>
              <a:t>19 May 2022</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8" name="Content Placeholder 8"/>
          <p:cNvSpPr>
            <a:spLocks noGrp="1"/>
          </p:cNvSpPr>
          <p:nvPr>
            <p:ph sz="quarter" idx="19"/>
          </p:nvPr>
        </p:nvSpPr>
        <p:spPr>
          <a:xfrm>
            <a:off x="419819" y="1593850"/>
            <a:ext cx="4317282" cy="2690604"/>
          </a:xfrm>
        </p:spPr>
        <p:txBody>
          <a:bodyPr/>
          <a:lstStyle>
            <a:lvl1pPr marL="180975" indent="-180975">
              <a:buClr>
                <a:schemeClr val="accent3"/>
              </a:buClr>
              <a:buFont typeface="Verdana" pitchFamily="34" charset="0"/>
              <a:buChar char="›"/>
              <a:defRPr>
                <a:solidFill>
                  <a:srgbClr val="000000"/>
                </a:solidFill>
              </a:defRPr>
            </a:lvl1pPr>
            <a:lvl2pPr marL="539750" indent="-182563">
              <a:buClr>
                <a:schemeClr val="accent3"/>
              </a:buClr>
              <a:buFont typeface="Verdana" pitchFamily="34" charset="0"/>
              <a:buChar char="›"/>
              <a:defRPr>
                <a:solidFill>
                  <a:srgbClr val="000000"/>
                </a:solidFill>
              </a:defRPr>
            </a:lvl2pPr>
            <a:lvl3pPr marL="896938" indent="-182563">
              <a:buClr>
                <a:schemeClr val="accent3"/>
              </a:buClr>
              <a:buFont typeface="Verdana" pitchFamily="34" charset="0"/>
              <a:buChar char="›"/>
              <a:defRPr>
                <a:solidFill>
                  <a:srgbClr val="000000"/>
                </a:solidFill>
              </a:defRPr>
            </a:lvl3pPr>
            <a:lvl4pPr marL="1254125" indent="-174625">
              <a:buClr>
                <a:schemeClr val="accent3"/>
              </a:buClr>
              <a:buFont typeface="Verdana" pitchFamily="34" charset="0"/>
              <a:buChar char="›"/>
              <a:defRPr>
                <a:solidFill>
                  <a:srgbClr val="000000"/>
                </a:solidFill>
              </a:defRPr>
            </a:lvl4pPr>
            <a:lvl5pPr marL="1611313" indent="-171450">
              <a:buClr>
                <a:schemeClr val="accent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20" hasCustomPrompt="1"/>
          </p:nvPr>
        </p:nvSpPr>
        <p:spPr>
          <a:xfrm>
            <a:off x="419820" y="408353"/>
            <a:ext cx="4317281"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0" name="Title 1"/>
          <p:cNvSpPr>
            <a:spLocks noGrp="1"/>
          </p:cNvSpPr>
          <p:nvPr>
            <p:ph type="title"/>
          </p:nvPr>
        </p:nvSpPr>
        <p:spPr>
          <a:xfrm>
            <a:off x="419821" y="613504"/>
            <a:ext cx="4317280"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356320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419824" y="408355"/>
            <a:ext cx="8305077" cy="3876311"/>
          </a:xfrm>
          <a:solidFill>
            <a:schemeClr val="tx1"/>
          </a:solidFill>
        </p:spPr>
        <p:txBody>
          <a:bodyPr lIns="0" tIns="2088000">
            <a:normAutofit/>
          </a:bodyPr>
          <a:lstStyle>
            <a:lvl1pPr marL="0" indent="0" algn="ctr">
              <a:buNone/>
              <a:defRPr sz="600" b="0" baseline="0">
                <a:solidFill>
                  <a:schemeClr val="accent3"/>
                </a:solidFill>
                <a:effectLst/>
              </a:defRPr>
            </a:lvl1pPr>
          </a:lstStyle>
          <a:p>
            <a:r>
              <a:rPr lang="en-GB" dirty="0"/>
              <a:t>ADD IMAGE BY CLICKING ICON</a:t>
            </a:r>
          </a:p>
        </p:txBody>
      </p:sp>
      <p:sp>
        <p:nvSpPr>
          <p:cNvPr id="3" name="Date Placeholder 2"/>
          <p:cNvSpPr>
            <a:spLocks noGrp="1"/>
          </p:cNvSpPr>
          <p:nvPr>
            <p:ph type="dt" sz="half" idx="10"/>
          </p:nvPr>
        </p:nvSpPr>
        <p:spPr/>
        <p:txBody>
          <a:bodyPr/>
          <a:lstStyle>
            <a:lvl1pPr>
              <a:defRPr>
                <a:solidFill>
                  <a:srgbClr val="000000"/>
                </a:solidFill>
              </a:defRPr>
            </a:lvl1pPr>
          </a:lstStyle>
          <a:p>
            <a:r>
              <a:rPr lang="da-DK"/>
              <a:t>19 May 2022</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9" name="Text Placeholder 6"/>
          <p:cNvSpPr>
            <a:spLocks noGrp="1"/>
          </p:cNvSpPr>
          <p:nvPr>
            <p:ph type="body" sz="quarter" idx="18" hasCustomPrompt="1"/>
          </p:nvPr>
        </p:nvSpPr>
        <p:spPr>
          <a:xfrm>
            <a:off x="601885" y="613504"/>
            <a:ext cx="7911298" cy="634351"/>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Tree>
    <p:extLst>
      <p:ext uri="{BB962C8B-B14F-4D97-AF65-F5344CB8AC3E}">
        <p14:creationId xmlns:p14="http://schemas.microsoft.com/office/powerpoint/2010/main" val="39426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Image">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0" y="1"/>
            <a:ext cx="9144000" cy="4284666"/>
          </a:xfrm>
          <a:solidFill>
            <a:schemeClr val="tx1"/>
          </a:solidFill>
        </p:spPr>
        <p:txBody>
          <a:bodyPr lIns="0" tIns="2088000">
            <a:normAutofit/>
          </a:bodyPr>
          <a:lstStyle>
            <a:lvl1pPr marL="0" indent="0" algn="ctr">
              <a:buNone/>
              <a:defRPr sz="600" b="0" baseline="0">
                <a:solidFill>
                  <a:schemeClr val="accent3"/>
                </a:solidFill>
                <a:effectLst/>
              </a:defRPr>
            </a:lvl1pPr>
          </a:lstStyle>
          <a:p>
            <a:r>
              <a:rPr lang="en-GB" dirty="0"/>
              <a:t>ADD IMAGE BY CLICKING ICON</a:t>
            </a:r>
          </a:p>
        </p:txBody>
      </p:sp>
      <p:sp>
        <p:nvSpPr>
          <p:cNvPr id="3" name="Date Placeholder 2"/>
          <p:cNvSpPr>
            <a:spLocks noGrp="1"/>
          </p:cNvSpPr>
          <p:nvPr>
            <p:ph type="dt" sz="half" idx="10"/>
          </p:nvPr>
        </p:nvSpPr>
        <p:spPr/>
        <p:txBody>
          <a:bodyPr/>
          <a:lstStyle>
            <a:lvl1pPr>
              <a:defRPr>
                <a:solidFill>
                  <a:srgbClr val="000000"/>
                </a:solidFill>
              </a:defRPr>
            </a:lvl1pPr>
          </a:lstStyle>
          <a:p>
            <a:r>
              <a:rPr lang="da-DK"/>
              <a:t>19 May 2022</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7" name="Text Placeholder 6">
            <a:extLst>
              <a:ext uri="{FF2B5EF4-FFF2-40B4-BE49-F238E27FC236}">
                <a16:creationId xmlns:a16="http://schemas.microsoft.com/office/drawing/2014/main" id="{C5AB014D-200E-48DA-B5C8-13E2F5D3B8F1}"/>
              </a:ext>
            </a:extLst>
          </p:cNvPr>
          <p:cNvSpPr>
            <a:spLocks noGrp="1"/>
          </p:cNvSpPr>
          <p:nvPr>
            <p:ph type="body" sz="quarter" idx="20" hasCustomPrompt="1"/>
          </p:nvPr>
        </p:nvSpPr>
        <p:spPr>
          <a:xfrm>
            <a:off x="419820" y="408353"/>
            <a:ext cx="8304363" cy="189781"/>
          </a:xfrm>
        </p:spPr>
        <p:txBody>
          <a:bodyPr lIns="18000" anchor="t" anchorCtr="0">
            <a:normAutofit/>
          </a:bodyPr>
          <a:lstStyle>
            <a:lvl1pPr marL="0" indent="0">
              <a:buNone/>
              <a:defRPr sz="1000" cap="none" baseline="0">
                <a:solidFill>
                  <a:schemeClr val="bg1"/>
                </a:solidFill>
              </a:defRPr>
            </a:lvl1pPr>
          </a:lstStyle>
          <a:p>
            <a:pPr lvl="0"/>
            <a:r>
              <a:rPr lang="en-GB" dirty="0"/>
              <a:t>Click to edit master text styles</a:t>
            </a:r>
          </a:p>
        </p:txBody>
      </p:sp>
      <p:sp>
        <p:nvSpPr>
          <p:cNvPr id="8" name="Title 1">
            <a:extLst>
              <a:ext uri="{FF2B5EF4-FFF2-40B4-BE49-F238E27FC236}">
                <a16:creationId xmlns:a16="http://schemas.microsoft.com/office/drawing/2014/main" id="{D3FA352A-BEA3-40CF-9D19-87A5D7746065}"/>
              </a:ext>
            </a:extLst>
          </p:cNvPr>
          <p:cNvSpPr>
            <a:spLocks noGrp="1"/>
          </p:cNvSpPr>
          <p:nvPr>
            <p:ph type="title"/>
          </p:nvPr>
        </p:nvSpPr>
        <p:spPr>
          <a:xfrm>
            <a:off x="419820" y="613504"/>
            <a:ext cx="8304363"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348326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Image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000000"/>
                </a:solidFill>
              </a:defRPr>
            </a:lvl1pPr>
          </a:lstStyle>
          <a:p>
            <a:r>
              <a:rPr lang="da-DK"/>
              <a:t>19 May 2022</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1" name="Content Placeholder 8"/>
          <p:cNvSpPr>
            <a:spLocks noGrp="1"/>
          </p:cNvSpPr>
          <p:nvPr>
            <p:ph sz="quarter" idx="15"/>
          </p:nvPr>
        </p:nvSpPr>
        <p:spPr>
          <a:xfrm>
            <a:off x="419820" y="1460741"/>
            <a:ext cx="6129600" cy="2823713"/>
          </a:xfrm>
        </p:spPr>
        <p:txBody>
          <a:bodyPr/>
          <a:lstStyle>
            <a:lvl1pPr marL="180975" indent="-180975">
              <a:buClr>
                <a:srgbClr val="F04E23"/>
              </a:buClr>
              <a:buFont typeface="Verdana" pitchFamily="34" charset="0"/>
              <a:buChar char="›"/>
              <a:defRPr>
                <a:solidFill>
                  <a:srgbClr val="000000"/>
                </a:solidFill>
              </a:defRPr>
            </a:lvl1pPr>
            <a:lvl2pPr marL="539750" indent="-182563">
              <a:buClr>
                <a:srgbClr val="F04E23"/>
              </a:buClr>
              <a:buFont typeface="Verdana" pitchFamily="34" charset="0"/>
              <a:buChar char="›"/>
              <a:defRPr>
                <a:solidFill>
                  <a:srgbClr val="000000"/>
                </a:solidFill>
              </a:defRPr>
            </a:lvl2pPr>
            <a:lvl3pPr marL="896938" indent="-182563">
              <a:buClr>
                <a:srgbClr val="F04E23"/>
              </a:buClr>
              <a:buFont typeface="Verdana" pitchFamily="34" charset="0"/>
              <a:buChar char="›"/>
              <a:defRPr>
                <a:solidFill>
                  <a:srgbClr val="000000"/>
                </a:solidFill>
              </a:defRPr>
            </a:lvl3pPr>
            <a:lvl4pPr marL="1254125" indent="-174625">
              <a:buClr>
                <a:srgbClr val="F04E23"/>
              </a:buClr>
              <a:buFont typeface="Verdana" pitchFamily="34" charset="0"/>
              <a:buChar char="›"/>
              <a:defRPr>
                <a:solidFill>
                  <a:srgbClr val="000000"/>
                </a:solidFill>
              </a:defRPr>
            </a:lvl4pPr>
            <a:lvl5pPr marL="1611313" indent="-171450">
              <a:buClr>
                <a:srgbClr val="F04E2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9"/>
          <p:cNvSpPr>
            <a:spLocks noGrp="1"/>
          </p:cNvSpPr>
          <p:nvPr>
            <p:ph type="pic" sz="quarter" idx="17" hasCustomPrompt="1"/>
          </p:nvPr>
        </p:nvSpPr>
        <p:spPr>
          <a:xfrm>
            <a:off x="6960861" y="1460743"/>
            <a:ext cx="1764037" cy="2823923"/>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4" name="Text Placeholder 6"/>
          <p:cNvSpPr>
            <a:spLocks noGrp="1"/>
          </p:cNvSpPr>
          <p:nvPr>
            <p:ph type="body" sz="quarter" idx="18" hasCustomPrompt="1"/>
          </p:nvPr>
        </p:nvSpPr>
        <p:spPr>
          <a:xfrm>
            <a:off x="7140272" y="1636548"/>
            <a:ext cx="1424997" cy="634351"/>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Tree>
    <p:extLst>
      <p:ext uri="{BB962C8B-B14F-4D97-AF65-F5344CB8AC3E}">
        <p14:creationId xmlns:p14="http://schemas.microsoft.com/office/powerpoint/2010/main" val="326966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llustration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lvl1pPr>
              <a:defRPr baseline="0">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2" name="Content Placeholder 8"/>
          <p:cNvSpPr>
            <a:spLocks noGrp="1"/>
          </p:cNvSpPr>
          <p:nvPr>
            <p:ph sz="quarter" idx="15"/>
          </p:nvPr>
        </p:nvSpPr>
        <p:spPr>
          <a:xfrm>
            <a:off x="419820" y="1460740"/>
            <a:ext cx="8304363" cy="1318562"/>
          </a:xfrm>
        </p:spPr>
        <p:txBody>
          <a:bodyPr/>
          <a:lstStyle>
            <a:lvl1pPr marL="180975" indent="-180975">
              <a:buClr>
                <a:srgbClr val="F04E23"/>
              </a:buClr>
              <a:buFont typeface="Verdana" pitchFamily="34" charset="0"/>
              <a:buChar char="›"/>
              <a:defRPr baseline="0">
                <a:solidFill>
                  <a:srgbClr val="000000"/>
                </a:solidFill>
              </a:defRPr>
            </a:lvl1pPr>
            <a:lvl2pPr marL="539750" indent="-182563">
              <a:buClr>
                <a:srgbClr val="F04E23"/>
              </a:buClr>
              <a:buFont typeface="Verdana" pitchFamily="34" charset="0"/>
              <a:buChar char="›"/>
              <a:defRPr baseline="0">
                <a:solidFill>
                  <a:srgbClr val="000000"/>
                </a:solidFill>
              </a:defRPr>
            </a:lvl2pPr>
            <a:lvl3pPr marL="896938" indent="-182563">
              <a:buClr>
                <a:srgbClr val="F04E23"/>
              </a:buClr>
              <a:buFont typeface="Verdana" pitchFamily="34" charset="0"/>
              <a:buChar char="›"/>
              <a:defRPr baseline="0">
                <a:solidFill>
                  <a:srgbClr val="000000"/>
                </a:solidFill>
              </a:defRPr>
            </a:lvl3pPr>
            <a:lvl4pPr marL="1254125" indent="-174625">
              <a:buClr>
                <a:srgbClr val="F04E23"/>
              </a:buClr>
              <a:buFont typeface="Verdana" pitchFamily="34" charset="0"/>
              <a:buChar char="›"/>
              <a:defRPr baseline="0">
                <a:solidFill>
                  <a:srgbClr val="000000"/>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29"/>
          </p:nvPr>
        </p:nvSpPr>
        <p:spPr>
          <a:xfrm>
            <a:off x="442549" y="2965685"/>
            <a:ext cx="8304363" cy="1328817"/>
          </a:xfrm>
        </p:spPr>
        <p:txBody>
          <a:bodyPr/>
          <a:lstStyle>
            <a:lvl1pPr marL="180975" indent="-180975">
              <a:buClr>
                <a:srgbClr val="F04E23"/>
              </a:buClr>
              <a:buFont typeface="Verdana" pitchFamily="34" charset="0"/>
              <a:buChar char="›"/>
              <a:defRPr baseline="0">
                <a:solidFill>
                  <a:srgbClr val="000000"/>
                </a:solidFill>
              </a:defRPr>
            </a:lvl1pPr>
            <a:lvl2pPr marL="539750" indent="-182563">
              <a:buClr>
                <a:srgbClr val="F04E23"/>
              </a:buClr>
              <a:buFont typeface="Verdana" pitchFamily="34" charset="0"/>
              <a:buChar char="›"/>
              <a:defRPr baseline="0">
                <a:solidFill>
                  <a:srgbClr val="000000"/>
                </a:solidFill>
              </a:defRPr>
            </a:lvl2pPr>
            <a:lvl3pPr marL="896938" indent="-182563">
              <a:buClr>
                <a:srgbClr val="F04E23"/>
              </a:buClr>
              <a:buFont typeface="Verdana" pitchFamily="34" charset="0"/>
              <a:buChar char="›"/>
              <a:defRPr baseline="0">
                <a:solidFill>
                  <a:srgbClr val="000000"/>
                </a:solidFill>
              </a:defRPr>
            </a:lvl3pPr>
            <a:lvl4pPr marL="1254125" indent="-174625">
              <a:buClr>
                <a:srgbClr val="F04E23"/>
              </a:buClr>
              <a:buFont typeface="Verdana" pitchFamily="34" charset="0"/>
              <a:buChar char="›"/>
              <a:defRPr baseline="0">
                <a:solidFill>
                  <a:srgbClr val="000000"/>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Date Placeholder 3"/>
          <p:cNvSpPr>
            <a:spLocks noGrp="1"/>
          </p:cNvSpPr>
          <p:nvPr>
            <p:ph type="dt" sz="half" idx="10"/>
          </p:nvPr>
        </p:nvSpPr>
        <p:spPr>
          <a:xfrm>
            <a:off x="717449" y="4553148"/>
            <a:ext cx="1958203" cy="66824"/>
          </a:xfrm>
        </p:spPr>
        <p:txBody>
          <a:bodyPr/>
          <a:lstStyle>
            <a:lvl1pPr>
              <a:defRPr baseline="0">
                <a:solidFill>
                  <a:srgbClr val="000000"/>
                </a:solidFill>
              </a:defRPr>
            </a:lvl1pPr>
          </a:lstStyle>
          <a:p>
            <a:r>
              <a:rPr lang="nl-BE"/>
              <a:t>7 November 2023</a:t>
            </a:r>
            <a:endParaRPr lang="en-GB" dirty="0"/>
          </a:p>
        </p:txBody>
      </p:sp>
      <p:sp>
        <p:nvSpPr>
          <p:cNvPr id="20" name="Footer Placeholder 4"/>
          <p:cNvSpPr>
            <a:spLocks noGrp="1"/>
          </p:cNvSpPr>
          <p:nvPr>
            <p:ph type="ftr" sz="quarter" idx="11"/>
          </p:nvPr>
        </p:nvSpPr>
        <p:spPr>
          <a:xfrm>
            <a:off x="717449" y="4646471"/>
            <a:ext cx="1958203" cy="68838"/>
          </a:xfrm>
        </p:spPr>
        <p:txBody>
          <a:bodyPr/>
          <a:lstStyle>
            <a:lvl1pPr>
              <a:defRPr baseline="0">
                <a:solidFill>
                  <a:srgbClr val="000000"/>
                </a:solidFill>
              </a:defRPr>
            </a:lvl1pPr>
          </a:lstStyle>
          <a:p>
            <a:r>
              <a:rPr lang="en-GB"/>
              <a:t>Waste international meeting</a:t>
            </a:r>
            <a:endParaRPr lang="en-GB" dirty="0"/>
          </a:p>
        </p:txBody>
      </p:sp>
    </p:spTree>
    <p:extLst>
      <p:ext uri="{BB962C8B-B14F-4D97-AF65-F5344CB8AC3E}">
        <p14:creationId xmlns:p14="http://schemas.microsoft.com/office/powerpoint/2010/main" val="277400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Image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000000"/>
                </a:solidFill>
              </a:defRPr>
            </a:lvl1pPr>
          </a:lstStyle>
          <a:p>
            <a:r>
              <a:rPr lang="da-DK"/>
              <a:t>19 May 2022</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2" name="Content Placeholder 8"/>
          <p:cNvSpPr>
            <a:spLocks noGrp="1"/>
          </p:cNvSpPr>
          <p:nvPr>
            <p:ph sz="quarter" idx="15"/>
          </p:nvPr>
        </p:nvSpPr>
        <p:spPr>
          <a:xfrm>
            <a:off x="419821" y="1460741"/>
            <a:ext cx="3946460" cy="2823713"/>
          </a:xfrm>
        </p:spPr>
        <p:txBody>
          <a:bodyPr/>
          <a:lstStyle>
            <a:lvl1pPr marL="180975" indent="-180975">
              <a:buClr>
                <a:srgbClr val="F04E23"/>
              </a:buClr>
              <a:buFont typeface="Verdana" pitchFamily="34" charset="0"/>
              <a:buChar char="›"/>
              <a:defRPr>
                <a:solidFill>
                  <a:srgbClr val="000000"/>
                </a:solidFill>
              </a:defRPr>
            </a:lvl1pPr>
            <a:lvl2pPr marL="539750" indent="-182563">
              <a:buClr>
                <a:srgbClr val="F04E23"/>
              </a:buClr>
              <a:buFont typeface="Verdana" pitchFamily="34" charset="0"/>
              <a:buChar char="›"/>
              <a:defRPr>
                <a:solidFill>
                  <a:srgbClr val="000000"/>
                </a:solidFill>
              </a:defRPr>
            </a:lvl2pPr>
            <a:lvl3pPr marL="896938" indent="-182563">
              <a:buClr>
                <a:srgbClr val="F04E23"/>
              </a:buClr>
              <a:buFont typeface="Verdana" pitchFamily="34" charset="0"/>
              <a:buChar char="›"/>
              <a:defRPr>
                <a:solidFill>
                  <a:srgbClr val="000000"/>
                </a:solidFill>
              </a:defRPr>
            </a:lvl3pPr>
            <a:lvl4pPr marL="1254125" indent="-174625">
              <a:buClr>
                <a:srgbClr val="F04E23"/>
              </a:buClr>
              <a:buFont typeface="Verdana" pitchFamily="34" charset="0"/>
              <a:buChar char="›"/>
              <a:defRPr>
                <a:solidFill>
                  <a:srgbClr val="000000"/>
                </a:solidFill>
              </a:defRPr>
            </a:lvl4pPr>
            <a:lvl5pPr marL="1611313" indent="-171450">
              <a:buClr>
                <a:srgbClr val="F04E2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p:cNvSpPr>
            <a:spLocks noGrp="1"/>
          </p:cNvSpPr>
          <p:nvPr>
            <p:ph type="pic" sz="quarter" idx="17" hasCustomPrompt="1"/>
          </p:nvPr>
        </p:nvSpPr>
        <p:spPr>
          <a:xfrm>
            <a:off x="6960861" y="1460743"/>
            <a:ext cx="1764037" cy="2823923"/>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6" name="Picture Placeholder 9"/>
          <p:cNvSpPr>
            <a:spLocks noGrp="1"/>
          </p:cNvSpPr>
          <p:nvPr>
            <p:ph type="pic" sz="quarter" idx="18" hasCustomPrompt="1"/>
          </p:nvPr>
        </p:nvSpPr>
        <p:spPr>
          <a:xfrm>
            <a:off x="4785388" y="1460743"/>
            <a:ext cx="1764037" cy="2823923"/>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7" name="Text Placeholder 6"/>
          <p:cNvSpPr>
            <a:spLocks noGrp="1"/>
          </p:cNvSpPr>
          <p:nvPr>
            <p:ph type="body" sz="quarter" idx="21" hasCustomPrompt="1"/>
          </p:nvPr>
        </p:nvSpPr>
        <p:spPr>
          <a:xfrm>
            <a:off x="7140272" y="1636548"/>
            <a:ext cx="1424997" cy="634351"/>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18" name="Text Placeholder 6"/>
          <p:cNvSpPr>
            <a:spLocks noGrp="1"/>
          </p:cNvSpPr>
          <p:nvPr>
            <p:ph type="body" sz="quarter" idx="22" hasCustomPrompt="1"/>
          </p:nvPr>
        </p:nvSpPr>
        <p:spPr>
          <a:xfrm>
            <a:off x="4954588" y="1636548"/>
            <a:ext cx="1424997" cy="634351"/>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Tree>
    <p:extLst>
      <p:ext uri="{BB962C8B-B14F-4D97-AF65-F5344CB8AC3E}">
        <p14:creationId xmlns:p14="http://schemas.microsoft.com/office/powerpoint/2010/main" val="132675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Image 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000000"/>
                </a:solidFill>
              </a:defRPr>
            </a:lvl1pPr>
          </a:lstStyle>
          <a:p>
            <a:r>
              <a:rPr lang="da-DK"/>
              <a:t>19 May 2022</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0" name="Picture Placeholder 9"/>
          <p:cNvSpPr>
            <a:spLocks noGrp="1"/>
          </p:cNvSpPr>
          <p:nvPr>
            <p:ph type="pic" sz="quarter" idx="17" hasCustomPrompt="1"/>
          </p:nvPr>
        </p:nvSpPr>
        <p:spPr>
          <a:xfrm>
            <a:off x="6960149" y="1460740"/>
            <a:ext cx="1764037" cy="1318542"/>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6" name="Picture Placeholder 9"/>
          <p:cNvSpPr>
            <a:spLocks noGrp="1"/>
          </p:cNvSpPr>
          <p:nvPr>
            <p:ph type="pic" sz="quarter" idx="18" hasCustomPrompt="1"/>
          </p:nvPr>
        </p:nvSpPr>
        <p:spPr>
          <a:xfrm>
            <a:off x="4785388" y="1460740"/>
            <a:ext cx="1764037" cy="1318542"/>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7" name="Picture Placeholder 9"/>
          <p:cNvSpPr>
            <a:spLocks noGrp="1"/>
          </p:cNvSpPr>
          <p:nvPr>
            <p:ph type="pic" sz="quarter" idx="19" hasCustomPrompt="1"/>
          </p:nvPr>
        </p:nvSpPr>
        <p:spPr>
          <a:xfrm>
            <a:off x="2602247" y="1460532"/>
            <a:ext cx="1764037" cy="1318771"/>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8" name="Picture Placeholder 9"/>
          <p:cNvSpPr>
            <a:spLocks noGrp="1"/>
          </p:cNvSpPr>
          <p:nvPr>
            <p:ph type="pic" sz="quarter" idx="20" hasCustomPrompt="1"/>
          </p:nvPr>
        </p:nvSpPr>
        <p:spPr>
          <a:xfrm>
            <a:off x="419820" y="1460532"/>
            <a:ext cx="1764037" cy="1318771"/>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9" name="Text Placeholder 6"/>
          <p:cNvSpPr>
            <a:spLocks noGrp="1"/>
          </p:cNvSpPr>
          <p:nvPr>
            <p:ph type="body" sz="quarter" idx="21" hasCustomPrompt="1"/>
          </p:nvPr>
        </p:nvSpPr>
        <p:spPr>
          <a:xfrm>
            <a:off x="7140272" y="1636549"/>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20" name="Text Placeholder 6"/>
          <p:cNvSpPr>
            <a:spLocks noGrp="1"/>
          </p:cNvSpPr>
          <p:nvPr>
            <p:ph type="body" sz="quarter" idx="22" hasCustomPrompt="1"/>
          </p:nvPr>
        </p:nvSpPr>
        <p:spPr>
          <a:xfrm>
            <a:off x="4954588" y="1636549"/>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21" name="Text Placeholder 6"/>
          <p:cNvSpPr>
            <a:spLocks noGrp="1"/>
          </p:cNvSpPr>
          <p:nvPr>
            <p:ph type="body" sz="quarter" idx="23" hasCustomPrompt="1"/>
          </p:nvPr>
        </p:nvSpPr>
        <p:spPr>
          <a:xfrm>
            <a:off x="2766972" y="1636549"/>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22" name="Text Placeholder 6"/>
          <p:cNvSpPr>
            <a:spLocks noGrp="1"/>
          </p:cNvSpPr>
          <p:nvPr>
            <p:ph type="body" sz="quarter" idx="24" hasCustomPrompt="1"/>
          </p:nvPr>
        </p:nvSpPr>
        <p:spPr>
          <a:xfrm>
            <a:off x="580812" y="1636549"/>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25" name="Picture Placeholder 9"/>
          <p:cNvSpPr>
            <a:spLocks noGrp="1"/>
          </p:cNvSpPr>
          <p:nvPr>
            <p:ph type="pic" sz="quarter" idx="25" hasCustomPrompt="1"/>
          </p:nvPr>
        </p:nvSpPr>
        <p:spPr>
          <a:xfrm>
            <a:off x="6960149" y="2965683"/>
            <a:ext cx="1764037" cy="1318770"/>
          </a:xfrm>
          <a:solidFill>
            <a:schemeClr val="tx1"/>
          </a:solidFill>
        </p:spPr>
        <p:txBody>
          <a:bodyPr lIns="0" tIns="720000">
            <a:normAutofit/>
          </a:bodyPr>
          <a:lstStyle>
            <a:lvl1pPr marL="0" indent="0" algn="ctr">
              <a:buNone/>
              <a:defRPr sz="600" b="0" baseline="0">
                <a:solidFill>
                  <a:srgbClr val="F04E23"/>
                </a:solidFill>
                <a:effectLst/>
              </a:defRPr>
            </a:lvl1pPr>
          </a:lstStyle>
          <a:p>
            <a:br>
              <a:rPr lang="en-GB" dirty="0"/>
            </a:br>
            <a:r>
              <a:rPr lang="en-GB" dirty="0"/>
              <a:t>ADD IMAGE BY CLICKING ICON</a:t>
            </a:r>
          </a:p>
        </p:txBody>
      </p:sp>
      <p:sp>
        <p:nvSpPr>
          <p:cNvPr id="26" name="Picture Placeholder 9"/>
          <p:cNvSpPr>
            <a:spLocks noGrp="1"/>
          </p:cNvSpPr>
          <p:nvPr>
            <p:ph type="pic" sz="quarter" idx="26" hasCustomPrompt="1"/>
          </p:nvPr>
        </p:nvSpPr>
        <p:spPr>
          <a:xfrm>
            <a:off x="4785388" y="2965683"/>
            <a:ext cx="1764037" cy="1318770"/>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27" name="Picture Placeholder 9"/>
          <p:cNvSpPr>
            <a:spLocks noGrp="1"/>
          </p:cNvSpPr>
          <p:nvPr>
            <p:ph type="pic" sz="quarter" idx="27" hasCustomPrompt="1"/>
          </p:nvPr>
        </p:nvSpPr>
        <p:spPr>
          <a:xfrm>
            <a:off x="2602247" y="2965456"/>
            <a:ext cx="1764037" cy="1318999"/>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28" name="Picture Placeholder 9"/>
          <p:cNvSpPr>
            <a:spLocks noGrp="1"/>
          </p:cNvSpPr>
          <p:nvPr>
            <p:ph type="pic" sz="quarter" idx="28" hasCustomPrompt="1"/>
          </p:nvPr>
        </p:nvSpPr>
        <p:spPr>
          <a:xfrm>
            <a:off x="419820" y="2965456"/>
            <a:ext cx="1764037" cy="1318999"/>
          </a:xfrm>
          <a:solidFill>
            <a:schemeClr val="tx1"/>
          </a:solidFill>
        </p:spPr>
        <p:txBody>
          <a:bodyPr lIns="108000" tIns="828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29" name="Text Placeholder 6"/>
          <p:cNvSpPr>
            <a:spLocks noGrp="1"/>
          </p:cNvSpPr>
          <p:nvPr>
            <p:ph type="body" sz="quarter" idx="29" hasCustomPrompt="1"/>
          </p:nvPr>
        </p:nvSpPr>
        <p:spPr>
          <a:xfrm>
            <a:off x="7140272" y="3130273"/>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30" name="Text Placeholder 6"/>
          <p:cNvSpPr>
            <a:spLocks noGrp="1"/>
          </p:cNvSpPr>
          <p:nvPr>
            <p:ph type="body" sz="quarter" idx="30" hasCustomPrompt="1"/>
          </p:nvPr>
        </p:nvSpPr>
        <p:spPr>
          <a:xfrm>
            <a:off x="4954588" y="3130273"/>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31" name="Text Placeholder 6"/>
          <p:cNvSpPr>
            <a:spLocks noGrp="1"/>
          </p:cNvSpPr>
          <p:nvPr>
            <p:ph type="body" sz="quarter" idx="31" hasCustomPrompt="1"/>
          </p:nvPr>
        </p:nvSpPr>
        <p:spPr>
          <a:xfrm>
            <a:off x="2766972" y="3130273"/>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32" name="Text Placeholder 6"/>
          <p:cNvSpPr>
            <a:spLocks noGrp="1"/>
          </p:cNvSpPr>
          <p:nvPr>
            <p:ph type="body" sz="quarter" idx="32" hasCustomPrompt="1"/>
          </p:nvPr>
        </p:nvSpPr>
        <p:spPr>
          <a:xfrm>
            <a:off x="580812" y="3130273"/>
            <a:ext cx="1424997" cy="377582"/>
          </a:xfrm>
        </p:spPr>
        <p:txBody>
          <a:bodyPr lIns="18000" anchor="t" anchorCtr="0">
            <a:normAutofit/>
          </a:bodyPr>
          <a:lstStyle>
            <a:lvl1pPr marL="0" indent="0">
              <a:buNone/>
              <a:defRPr sz="1000" cap="none" baseline="0">
                <a:solidFill>
                  <a:srgbClr val="F04E23"/>
                </a:solidFill>
              </a:defRPr>
            </a:lvl1pPr>
          </a:lstStyle>
          <a:p>
            <a:pPr lvl="0"/>
            <a:r>
              <a:rPr lang="en-GB" dirty="0"/>
              <a:t>Click to edit master text styles</a:t>
            </a:r>
          </a:p>
        </p:txBody>
      </p:sp>
      <p:sp>
        <p:nvSpPr>
          <p:cNvPr id="23" name="Title 1"/>
          <p:cNvSpPr>
            <a:spLocks noGrp="1"/>
          </p:cNvSpPr>
          <p:nvPr>
            <p:ph type="title"/>
          </p:nvPr>
        </p:nvSpPr>
        <p:spPr>
          <a:xfrm>
            <a:off x="419820" y="613504"/>
            <a:ext cx="8304363"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148159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Image 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8" name="Picture Placeholder 8"/>
          <p:cNvSpPr>
            <a:spLocks noGrp="1"/>
          </p:cNvSpPr>
          <p:nvPr>
            <p:ph type="pic" sz="quarter" idx="17"/>
          </p:nvPr>
        </p:nvSpPr>
        <p:spPr>
          <a:xfrm>
            <a:off x="1219919" y="1669933"/>
            <a:ext cx="3127310" cy="1878944"/>
          </a:xfrm>
        </p:spPr>
        <p:txBody>
          <a:bodyPr/>
          <a:lstStyle>
            <a:lvl1pPr>
              <a:defRPr>
                <a:solidFill>
                  <a:srgbClr val="FF0000"/>
                </a:solidFill>
              </a:defRPr>
            </a:lvl1pPr>
          </a:lstStyle>
          <a:p>
            <a:r>
              <a:rPr lang="en-US"/>
              <a:t>Click icon to add picture</a:t>
            </a:r>
            <a:endParaRPr lang="en-GB" dirty="0"/>
          </a:p>
        </p:txBody>
      </p:sp>
      <p:sp>
        <p:nvSpPr>
          <p:cNvPr id="12" name="Picture Placeholder 9"/>
          <p:cNvSpPr>
            <a:spLocks noGrp="1"/>
          </p:cNvSpPr>
          <p:nvPr>
            <p:ph type="pic" sz="quarter" idx="24" hasCustomPrompt="1"/>
          </p:nvPr>
        </p:nvSpPr>
        <p:spPr>
          <a:xfrm>
            <a:off x="1219920" y="1669933"/>
            <a:ext cx="3127310" cy="1878944"/>
          </a:xfrm>
          <a:solidFill>
            <a:schemeClr val="tx1"/>
          </a:solidFill>
        </p:spPr>
        <p:txBody>
          <a:bodyPr lIns="108000" tIns="1188000" rIns="108000">
            <a:normAutofit/>
          </a:bodyPr>
          <a:lstStyle>
            <a:lvl1pPr marL="0" indent="0" algn="ctr">
              <a:buNone/>
              <a:defRPr sz="600" b="0" baseline="0">
                <a:solidFill>
                  <a:srgbClr val="FF0000"/>
                </a:solidFill>
                <a:effectLst/>
              </a:defRPr>
            </a:lvl1pPr>
          </a:lstStyle>
          <a:p>
            <a:r>
              <a:rPr lang="en-GB" dirty="0"/>
              <a:t>ADD IMAGE BY CLICKING ICON</a:t>
            </a:r>
          </a:p>
        </p:txBody>
      </p:sp>
      <p:sp>
        <p:nvSpPr>
          <p:cNvPr id="13" name="Text Placeholder 6"/>
          <p:cNvSpPr>
            <a:spLocks noGrp="1"/>
          </p:cNvSpPr>
          <p:nvPr>
            <p:ph type="body" sz="quarter" idx="22" hasCustomPrompt="1"/>
          </p:nvPr>
        </p:nvSpPr>
        <p:spPr>
          <a:xfrm>
            <a:off x="1219919" y="3663443"/>
            <a:ext cx="3127310" cy="492147"/>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4" name="Picture Placeholder 9"/>
          <p:cNvSpPr>
            <a:spLocks noGrp="1"/>
          </p:cNvSpPr>
          <p:nvPr>
            <p:ph type="pic" sz="quarter" idx="25" hasCustomPrompt="1"/>
          </p:nvPr>
        </p:nvSpPr>
        <p:spPr>
          <a:xfrm>
            <a:off x="4796773" y="1669933"/>
            <a:ext cx="3127310" cy="1878944"/>
          </a:xfrm>
          <a:solidFill>
            <a:schemeClr val="tx1"/>
          </a:solidFill>
        </p:spPr>
        <p:txBody>
          <a:bodyPr lIns="108000" tIns="1188000" rIns="108000">
            <a:normAutofit/>
          </a:bodyPr>
          <a:lstStyle>
            <a:lvl1pPr marL="0" indent="0" algn="ctr">
              <a:buNone/>
              <a:defRPr sz="600" b="0" baseline="0">
                <a:solidFill>
                  <a:srgbClr val="FF0000"/>
                </a:solidFill>
                <a:effectLst/>
              </a:defRPr>
            </a:lvl1pPr>
          </a:lstStyle>
          <a:p>
            <a:r>
              <a:rPr lang="en-GB" dirty="0"/>
              <a:t>ADD IMAGE BY CLICKING ICON</a:t>
            </a:r>
          </a:p>
        </p:txBody>
      </p:sp>
      <p:sp>
        <p:nvSpPr>
          <p:cNvPr id="15" name="Text Placeholder 6"/>
          <p:cNvSpPr>
            <a:spLocks noGrp="1"/>
          </p:cNvSpPr>
          <p:nvPr>
            <p:ph type="body" sz="quarter" idx="26" hasCustomPrompt="1"/>
          </p:nvPr>
        </p:nvSpPr>
        <p:spPr>
          <a:xfrm>
            <a:off x="4796772" y="3663443"/>
            <a:ext cx="3127310" cy="492147"/>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6" name="Date Placeholder 2"/>
          <p:cNvSpPr>
            <a:spLocks noGrp="1"/>
          </p:cNvSpPr>
          <p:nvPr>
            <p:ph type="dt" sz="half" idx="10"/>
          </p:nvPr>
        </p:nvSpPr>
        <p:spPr>
          <a:xfrm>
            <a:off x="717449" y="4553148"/>
            <a:ext cx="1958203" cy="66824"/>
          </a:xfrm>
        </p:spPr>
        <p:txBody>
          <a:bodyPr/>
          <a:lstStyle>
            <a:lvl1pPr>
              <a:defRPr>
                <a:solidFill>
                  <a:srgbClr val="000000"/>
                </a:solidFill>
              </a:defRPr>
            </a:lvl1pPr>
          </a:lstStyle>
          <a:p>
            <a:r>
              <a:rPr lang="da-DK"/>
              <a:t>19 May 2022</a:t>
            </a:r>
            <a:endParaRPr lang="en-GB" dirty="0"/>
          </a:p>
        </p:txBody>
      </p:sp>
      <p:sp>
        <p:nvSpPr>
          <p:cNvPr id="17" name="Footer Placeholder 3"/>
          <p:cNvSpPr>
            <a:spLocks noGrp="1"/>
          </p:cNvSpPr>
          <p:nvPr>
            <p:ph type="ftr" sz="quarter" idx="11"/>
          </p:nvPr>
        </p:nvSpPr>
        <p:spPr>
          <a:xfrm>
            <a:off x="717449" y="4646471"/>
            <a:ext cx="1958203" cy="68838"/>
          </a:xfrm>
        </p:spPr>
        <p:txBody>
          <a:bodyPr/>
          <a:lstStyle>
            <a:lvl1pPr>
              <a:defRPr>
                <a:solidFill>
                  <a:srgbClr val="000000"/>
                </a:solidFill>
              </a:defRPr>
            </a:lvl1pPr>
          </a:lstStyle>
          <a:p>
            <a:r>
              <a:rPr lang="en-GB"/>
              <a:t>Waste international meeting</a:t>
            </a:r>
            <a:endParaRPr lang="en-GB" dirty="0"/>
          </a:p>
        </p:txBody>
      </p:sp>
    </p:spTree>
    <p:extLst>
      <p:ext uri="{BB962C8B-B14F-4D97-AF65-F5344CB8AC3E}">
        <p14:creationId xmlns:p14="http://schemas.microsoft.com/office/powerpoint/2010/main" val="231330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Image 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04E23"/>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2" name="Picture Placeholder 9"/>
          <p:cNvSpPr>
            <a:spLocks noGrp="1"/>
          </p:cNvSpPr>
          <p:nvPr>
            <p:ph type="pic" sz="quarter" idx="24" hasCustomPrompt="1"/>
          </p:nvPr>
        </p:nvSpPr>
        <p:spPr>
          <a:xfrm>
            <a:off x="905429" y="1905536"/>
            <a:ext cx="2194578" cy="1318542"/>
          </a:xfrm>
          <a:solidFill>
            <a:schemeClr val="tx1"/>
          </a:solidFill>
        </p:spPr>
        <p:txBody>
          <a:bodyPr lIns="108000" tIns="86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3" name="Text Placeholder 6"/>
          <p:cNvSpPr>
            <a:spLocks noGrp="1"/>
          </p:cNvSpPr>
          <p:nvPr>
            <p:ph type="body" sz="quarter" idx="22" hasCustomPrompt="1"/>
          </p:nvPr>
        </p:nvSpPr>
        <p:spPr>
          <a:xfrm>
            <a:off x="905429" y="3328588"/>
            <a:ext cx="2194578" cy="492147"/>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8" name="Picture Placeholder 9"/>
          <p:cNvSpPr>
            <a:spLocks noGrp="1"/>
          </p:cNvSpPr>
          <p:nvPr>
            <p:ph type="pic" sz="quarter" idx="25" hasCustomPrompt="1"/>
          </p:nvPr>
        </p:nvSpPr>
        <p:spPr>
          <a:xfrm>
            <a:off x="3475025" y="1905536"/>
            <a:ext cx="2194578" cy="1318542"/>
          </a:xfrm>
          <a:solidFill>
            <a:schemeClr val="tx1"/>
          </a:solidFill>
        </p:spPr>
        <p:txBody>
          <a:bodyPr lIns="108000" tIns="86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19" name="Text Placeholder 6"/>
          <p:cNvSpPr>
            <a:spLocks noGrp="1"/>
          </p:cNvSpPr>
          <p:nvPr>
            <p:ph type="body" sz="quarter" idx="26" hasCustomPrompt="1"/>
          </p:nvPr>
        </p:nvSpPr>
        <p:spPr>
          <a:xfrm>
            <a:off x="3475025" y="3328588"/>
            <a:ext cx="2194578" cy="492147"/>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20" name="Picture Placeholder 9"/>
          <p:cNvSpPr>
            <a:spLocks noGrp="1"/>
          </p:cNvSpPr>
          <p:nvPr>
            <p:ph type="pic" sz="quarter" idx="27" hasCustomPrompt="1"/>
          </p:nvPr>
        </p:nvSpPr>
        <p:spPr>
          <a:xfrm>
            <a:off x="6044621" y="1905536"/>
            <a:ext cx="2194578" cy="1318542"/>
          </a:xfrm>
          <a:solidFill>
            <a:schemeClr val="tx1"/>
          </a:solidFill>
        </p:spPr>
        <p:txBody>
          <a:bodyPr lIns="108000" tIns="86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21" name="Text Placeholder 6"/>
          <p:cNvSpPr>
            <a:spLocks noGrp="1"/>
          </p:cNvSpPr>
          <p:nvPr>
            <p:ph type="body" sz="quarter" idx="28" hasCustomPrompt="1"/>
          </p:nvPr>
        </p:nvSpPr>
        <p:spPr>
          <a:xfrm>
            <a:off x="6044621" y="3328588"/>
            <a:ext cx="2194578" cy="492147"/>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4" name="Date Placeholder 2"/>
          <p:cNvSpPr>
            <a:spLocks noGrp="1"/>
          </p:cNvSpPr>
          <p:nvPr>
            <p:ph type="dt" sz="half" idx="10"/>
          </p:nvPr>
        </p:nvSpPr>
        <p:spPr>
          <a:xfrm>
            <a:off x="717449" y="4553148"/>
            <a:ext cx="1958203" cy="66824"/>
          </a:xfrm>
        </p:spPr>
        <p:txBody>
          <a:bodyPr/>
          <a:lstStyle>
            <a:lvl1pPr>
              <a:defRPr>
                <a:solidFill>
                  <a:srgbClr val="000000"/>
                </a:solidFill>
              </a:defRPr>
            </a:lvl1pPr>
          </a:lstStyle>
          <a:p>
            <a:r>
              <a:rPr lang="da-DK"/>
              <a:t>19 May 2022</a:t>
            </a:r>
            <a:endParaRPr lang="en-GB" dirty="0"/>
          </a:p>
        </p:txBody>
      </p:sp>
      <p:sp>
        <p:nvSpPr>
          <p:cNvPr id="15" name="Footer Placeholder 3"/>
          <p:cNvSpPr>
            <a:spLocks noGrp="1"/>
          </p:cNvSpPr>
          <p:nvPr>
            <p:ph type="ftr" sz="quarter" idx="11"/>
          </p:nvPr>
        </p:nvSpPr>
        <p:spPr>
          <a:xfrm>
            <a:off x="717449" y="4646471"/>
            <a:ext cx="1958203" cy="68838"/>
          </a:xfrm>
        </p:spPr>
        <p:txBody>
          <a:bodyPr/>
          <a:lstStyle>
            <a:lvl1pPr>
              <a:defRPr>
                <a:solidFill>
                  <a:srgbClr val="000000"/>
                </a:solidFill>
              </a:defRPr>
            </a:lvl1pPr>
          </a:lstStyle>
          <a:p>
            <a:r>
              <a:rPr lang="en-GB"/>
              <a:t>Waste international meeting</a:t>
            </a:r>
            <a:endParaRPr lang="en-GB" dirty="0"/>
          </a:p>
        </p:txBody>
      </p:sp>
    </p:spTree>
    <p:extLst>
      <p:ext uri="{BB962C8B-B14F-4D97-AF65-F5344CB8AC3E}">
        <p14:creationId xmlns:p14="http://schemas.microsoft.com/office/powerpoint/2010/main" val="100896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6/9 Video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baseline="0">
                <a:solidFill>
                  <a:srgbClr val="000000"/>
                </a:solidFill>
              </a:defRPr>
            </a:lvl1pPr>
          </a:lstStyle>
          <a:p>
            <a:r>
              <a:rPr lang="da-DK"/>
              <a:t>19 May 2022</a:t>
            </a:r>
            <a:endParaRPr lang="en-GB" dirty="0"/>
          </a:p>
        </p:txBody>
      </p:sp>
      <p:sp>
        <p:nvSpPr>
          <p:cNvPr id="4" name="Footer Placeholder 3"/>
          <p:cNvSpPr>
            <a:spLocks noGrp="1"/>
          </p:cNvSpPr>
          <p:nvPr>
            <p:ph type="ftr" sz="quarter" idx="11"/>
          </p:nvPr>
        </p:nvSpPr>
        <p:spPr/>
        <p:txBody>
          <a:bodyPr/>
          <a:lstStyle>
            <a:lvl1pPr>
              <a:defRPr baseline="0">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baseline="0">
                <a:solidFill>
                  <a:srgbClr val="000000"/>
                </a:solidFill>
              </a:defRPr>
            </a:lvl1pPr>
          </a:lstStyle>
          <a:p>
            <a:fld id="{AF54B9EF-527F-4F31-BDA9-861CCA0FE377}" type="slidenum">
              <a:rPr lang="en-GB" smtClean="0"/>
              <a:pPr/>
              <a:t>‹#›</a:t>
            </a:fld>
            <a:endParaRPr lang="en-GB" dirty="0"/>
          </a:p>
        </p:txBody>
      </p:sp>
      <p:sp>
        <p:nvSpPr>
          <p:cNvPr id="7" name="Media Placeholder 8"/>
          <p:cNvSpPr>
            <a:spLocks noGrp="1"/>
          </p:cNvSpPr>
          <p:nvPr>
            <p:ph type="media" sz="quarter" idx="13" hasCustomPrompt="1"/>
          </p:nvPr>
        </p:nvSpPr>
        <p:spPr>
          <a:xfrm>
            <a:off x="3704592" y="1460743"/>
            <a:ext cx="5020309" cy="2823923"/>
          </a:xfrm>
          <a:solidFill>
            <a:schemeClr val="tx1"/>
          </a:solidFill>
          <a:effectLst/>
        </p:spPr>
        <p:txBody>
          <a:bodyPr tIns="1584000">
            <a:normAutofit/>
          </a:bodyPr>
          <a:lstStyle>
            <a:lvl1pPr marL="0" indent="0" algn="ctr">
              <a:buNone/>
              <a:defRPr sz="600">
                <a:solidFill>
                  <a:srgbClr val="F04E23"/>
                </a:solidFill>
              </a:defRPr>
            </a:lvl1pPr>
          </a:lstStyle>
          <a:p>
            <a:r>
              <a:rPr lang="en-GB" dirty="0"/>
              <a:t>CLICK TO ADD MEDIA SIZE 16/9</a:t>
            </a:r>
          </a:p>
        </p:txBody>
      </p:sp>
      <p:sp>
        <p:nvSpPr>
          <p:cNvPr id="8" name="Content Placeholder 8"/>
          <p:cNvSpPr>
            <a:spLocks noGrp="1"/>
          </p:cNvSpPr>
          <p:nvPr>
            <p:ph sz="quarter" idx="19"/>
          </p:nvPr>
        </p:nvSpPr>
        <p:spPr>
          <a:xfrm>
            <a:off x="419819" y="1460741"/>
            <a:ext cx="2873326" cy="2823713"/>
          </a:xfrm>
        </p:spPr>
        <p:txBody>
          <a:bodyPr/>
          <a:lstStyle>
            <a:lvl1pPr marL="180975" indent="-180975">
              <a:buClr>
                <a:srgbClr val="F04E23"/>
              </a:buClr>
              <a:buFont typeface="Verdana" pitchFamily="34" charset="0"/>
              <a:buChar char="›"/>
              <a:defRPr baseline="0">
                <a:solidFill>
                  <a:srgbClr val="000000"/>
                </a:solidFill>
              </a:defRPr>
            </a:lvl1pPr>
            <a:lvl2pPr marL="539750" indent="-182563">
              <a:buClr>
                <a:srgbClr val="F04E23"/>
              </a:buClr>
              <a:buFont typeface="Verdana" pitchFamily="34" charset="0"/>
              <a:buChar char="›"/>
              <a:defRPr baseline="0">
                <a:solidFill>
                  <a:srgbClr val="000000"/>
                </a:solidFill>
              </a:defRPr>
            </a:lvl2pPr>
            <a:lvl3pPr marL="896938" indent="-182563">
              <a:buClr>
                <a:srgbClr val="F04E23"/>
              </a:buClr>
              <a:buFont typeface="Verdana" pitchFamily="34" charset="0"/>
              <a:buChar char="›"/>
              <a:defRPr baseline="0">
                <a:solidFill>
                  <a:srgbClr val="000000"/>
                </a:solidFill>
              </a:defRPr>
            </a:lvl3pPr>
            <a:lvl4pPr marL="1254125" indent="-174625">
              <a:buClr>
                <a:srgbClr val="F04E23"/>
              </a:buClr>
              <a:buFont typeface="Verdana" pitchFamily="34" charset="0"/>
              <a:buChar char="›"/>
              <a:defRPr baseline="0">
                <a:solidFill>
                  <a:srgbClr val="000000"/>
                </a:solidFill>
              </a:defRPr>
            </a:lvl4pPr>
            <a:lvl5pPr marL="1611313" indent="-171450">
              <a:buClr>
                <a:srgbClr val="F04E23"/>
              </a:buClr>
              <a:buFont typeface="Verdana" pitchFamily="34" charset="0"/>
              <a:buChar char="›"/>
              <a:defRPr baseline="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20"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9" name="Title 1"/>
          <p:cNvSpPr>
            <a:spLocks noGrp="1"/>
          </p:cNvSpPr>
          <p:nvPr>
            <p:ph type="title"/>
          </p:nvPr>
        </p:nvSpPr>
        <p:spPr>
          <a:xfrm>
            <a:off x="419820" y="613504"/>
            <a:ext cx="8304363" cy="676227"/>
          </a:xfrm>
        </p:spPr>
        <p:txBody>
          <a:bodyPr/>
          <a:lstStyle>
            <a:lvl1pPr>
              <a:defRPr>
                <a:solidFill>
                  <a:schemeClr val="accent3"/>
                </a:solidFill>
              </a:defRPr>
            </a:lvl1pPr>
          </a:lstStyle>
          <a:p>
            <a:r>
              <a:rPr lang="en-US"/>
              <a:t>Click to edit Master title style</a:t>
            </a:r>
            <a:endParaRPr lang="en-GB" dirty="0"/>
          </a:p>
        </p:txBody>
      </p:sp>
    </p:spTree>
    <p:extLst>
      <p:ext uri="{BB962C8B-B14F-4D97-AF65-F5344CB8AC3E}">
        <p14:creationId xmlns:p14="http://schemas.microsoft.com/office/powerpoint/2010/main" val="347522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3 Video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000000"/>
                </a:solidFill>
              </a:defRPr>
            </a:lvl1pPr>
          </a:lstStyle>
          <a:p>
            <a:r>
              <a:rPr lang="da-DK"/>
              <a:t>19 May 2022</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8" name="Content Placeholder 8"/>
          <p:cNvSpPr>
            <a:spLocks noGrp="1"/>
          </p:cNvSpPr>
          <p:nvPr>
            <p:ph sz="quarter" idx="19"/>
          </p:nvPr>
        </p:nvSpPr>
        <p:spPr>
          <a:xfrm>
            <a:off x="419819" y="1460741"/>
            <a:ext cx="4165486" cy="2823713"/>
          </a:xfrm>
        </p:spPr>
        <p:txBody>
          <a:bodyPr/>
          <a:lstStyle>
            <a:lvl1pPr marL="180975" indent="-180975">
              <a:buClr>
                <a:schemeClr val="accent3"/>
              </a:buClr>
              <a:buFont typeface="Verdana" pitchFamily="34" charset="0"/>
              <a:buChar char="›"/>
              <a:defRPr>
                <a:solidFill>
                  <a:srgbClr val="000000"/>
                </a:solidFill>
              </a:defRPr>
            </a:lvl1pPr>
            <a:lvl2pPr marL="539750" indent="-182563">
              <a:buClr>
                <a:schemeClr val="accent3"/>
              </a:buClr>
              <a:buFont typeface="Verdana" pitchFamily="34" charset="0"/>
              <a:buChar char="›"/>
              <a:defRPr>
                <a:solidFill>
                  <a:srgbClr val="000000"/>
                </a:solidFill>
              </a:defRPr>
            </a:lvl2pPr>
            <a:lvl3pPr marL="896938" indent="-182563">
              <a:buClr>
                <a:schemeClr val="accent3"/>
              </a:buClr>
              <a:buFont typeface="Verdana" pitchFamily="34" charset="0"/>
              <a:buChar char="›"/>
              <a:defRPr>
                <a:solidFill>
                  <a:srgbClr val="000000"/>
                </a:solidFill>
              </a:defRPr>
            </a:lvl3pPr>
            <a:lvl4pPr marL="1254125" indent="-174625">
              <a:buClr>
                <a:schemeClr val="accent3"/>
              </a:buClr>
              <a:buFont typeface="Verdana" pitchFamily="34" charset="0"/>
              <a:buChar char="›"/>
              <a:defRPr>
                <a:solidFill>
                  <a:srgbClr val="000000"/>
                </a:solidFill>
              </a:defRPr>
            </a:lvl4pPr>
            <a:lvl5pPr marL="1611313" indent="-171450">
              <a:buClr>
                <a:schemeClr val="accent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20"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9" name="Media Placeholder 8"/>
          <p:cNvSpPr>
            <a:spLocks noGrp="1"/>
          </p:cNvSpPr>
          <p:nvPr>
            <p:ph type="media" sz="quarter" idx="15" hasCustomPrompt="1"/>
          </p:nvPr>
        </p:nvSpPr>
        <p:spPr>
          <a:xfrm>
            <a:off x="4958719" y="1460741"/>
            <a:ext cx="3766185" cy="2823713"/>
          </a:xfrm>
          <a:solidFill>
            <a:schemeClr val="tx1"/>
          </a:solidFill>
          <a:effectLst/>
        </p:spPr>
        <p:txBody>
          <a:bodyPr tIns="1584000">
            <a:normAutofit/>
          </a:bodyPr>
          <a:lstStyle>
            <a:lvl1pPr marL="0" indent="0" algn="ctr">
              <a:buNone/>
              <a:defRPr sz="600" baseline="0">
                <a:solidFill>
                  <a:srgbClr val="F04E23"/>
                </a:solidFill>
              </a:defRPr>
            </a:lvl1pPr>
          </a:lstStyle>
          <a:p>
            <a:r>
              <a:rPr lang="en-GB" dirty="0"/>
              <a:t>CLICK TO ADD MEDIA SIZE 4/3</a:t>
            </a:r>
          </a:p>
        </p:txBody>
      </p:sp>
      <p:sp>
        <p:nvSpPr>
          <p:cNvPr id="10" name="Title 1"/>
          <p:cNvSpPr>
            <a:spLocks noGrp="1"/>
          </p:cNvSpPr>
          <p:nvPr>
            <p:ph type="title"/>
          </p:nvPr>
        </p:nvSpPr>
        <p:spPr>
          <a:xfrm>
            <a:off x="419820" y="613504"/>
            <a:ext cx="8304363"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363123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Focus B">
    <p:bg>
      <p:bgPr>
        <a:solidFill>
          <a:srgbClr val="7D889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baseline="0">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756476" y="2225348"/>
            <a:ext cx="5631048" cy="676227"/>
          </a:xfrm>
        </p:spPr>
        <p:txBody>
          <a:bodyPr anchor="ctr" anchorCtr="0"/>
          <a:lstStyle>
            <a:lvl1pPr algn="ctr">
              <a:defRPr sz="3200" baseline="0">
                <a:solidFill>
                  <a:srgbClr val="FFFFFF"/>
                </a:solidFill>
              </a:defRPr>
            </a:lvl1pPr>
          </a:lstStyle>
          <a:p>
            <a:r>
              <a:rPr lang="en-US"/>
              <a:t>Click to edit Master title style</a:t>
            </a:r>
            <a:endParaRPr lang="en-GB" dirty="0"/>
          </a:p>
        </p:txBody>
      </p:sp>
      <p:grpSp>
        <p:nvGrpSpPr>
          <p:cNvPr id="12" name="Group 11"/>
          <p:cNvGrpSpPr/>
          <p:nvPr userDrawn="1"/>
        </p:nvGrpSpPr>
        <p:grpSpPr>
          <a:xfrm>
            <a:off x="6206453"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rgbClr val="5C6673"/>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rgbClr val="5C6673"/>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rgbClr val="5C6673"/>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A6791">
                    <a:lumMod val="75000"/>
                  </a:srgb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rgbClr val="5C6673"/>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grpSp>
      <p:sp>
        <p:nvSpPr>
          <p:cNvPr id="17" name="Date Placeholder 3"/>
          <p:cNvSpPr>
            <a:spLocks noGrp="1"/>
          </p:cNvSpPr>
          <p:nvPr>
            <p:ph type="dt" sz="half" idx="10"/>
          </p:nvPr>
        </p:nvSpPr>
        <p:spPr>
          <a:xfrm>
            <a:off x="717449" y="4553148"/>
            <a:ext cx="1958203" cy="66824"/>
          </a:xfrm>
        </p:spPr>
        <p:txBody>
          <a:bodyPr/>
          <a:lstStyle>
            <a:lvl1pPr>
              <a:defRPr baseline="0">
                <a:solidFill>
                  <a:srgbClr val="FFFFFF"/>
                </a:solidFill>
              </a:defRPr>
            </a:lvl1pPr>
          </a:lstStyle>
          <a:p>
            <a:r>
              <a:rPr lang="da-DK"/>
              <a:t>19 May 2022</a:t>
            </a:r>
            <a:endParaRPr lang="en-GB" dirty="0"/>
          </a:p>
        </p:txBody>
      </p:sp>
      <p:sp>
        <p:nvSpPr>
          <p:cNvPr id="18" name="Footer Placeholder 4"/>
          <p:cNvSpPr>
            <a:spLocks noGrp="1"/>
          </p:cNvSpPr>
          <p:nvPr>
            <p:ph type="ftr" sz="quarter" idx="11"/>
          </p:nvPr>
        </p:nvSpPr>
        <p:spPr>
          <a:xfrm>
            <a:off x="717449" y="4646471"/>
            <a:ext cx="1958203" cy="68838"/>
          </a:xfrm>
        </p:spPr>
        <p:txBody>
          <a:bodyPr/>
          <a:lstStyle>
            <a:lvl1pPr>
              <a:defRPr baseline="0">
                <a:solidFill>
                  <a:srgbClr val="FFFFFF"/>
                </a:solidFill>
              </a:defRPr>
            </a:lvl1pPr>
          </a:lstStyle>
          <a:p>
            <a:r>
              <a:rPr lang="en-GB"/>
              <a:t>Waste international meeting</a:t>
            </a:r>
            <a:endParaRPr lang="en-GB" dirty="0"/>
          </a:p>
        </p:txBody>
      </p:sp>
      <p:pic>
        <p:nvPicPr>
          <p:cNvPr id="19" name="Picture 18"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426743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Focus C">
    <p:bg>
      <p:bgPr>
        <a:solidFill>
          <a:srgbClr val="F04E2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756476" y="2225348"/>
            <a:ext cx="5631048" cy="676227"/>
          </a:xfrm>
        </p:spPr>
        <p:txBody>
          <a:bodyPr anchor="ctr" anchorCtr="0"/>
          <a:lstStyle>
            <a:lvl1pPr algn="ctr">
              <a:defRPr sz="3200">
                <a:solidFill>
                  <a:srgbClr val="FFFFFF"/>
                </a:solidFill>
              </a:defRPr>
            </a:lvl1pPr>
          </a:lstStyle>
          <a:p>
            <a:r>
              <a:rPr lang="en-US"/>
              <a:t>Click to edit Master title style</a:t>
            </a:r>
            <a:endParaRPr lang="en-GB" dirty="0"/>
          </a:p>
        </p:txBody>
      </p:sp>
      <p:grpSp>
        <p:nvGrpSpPr>
          <p:cNvPr id="2" name="Group 1"/>
          <p:cNvGrpSpPr/>
          <p:nvPr userDrawn="1"/>
        </p:nvGrpSpPr>
        <p:grpSpPr>
          <a:xfrm>
            <a:off x="6197662" y="1974"/>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rgbClr val="C1330D"/>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rgbClr val="C1330D"/>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grpSp>
      <p:sp>
        <p:nvSpPr>
          <p:cNvPr id="16"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da-DK"/>
              <a:t>19 May 2022</a:t>
            </a:r>
            <a:endParaRPr lang="en-GB" dirty="0"/>
          </a:p>
        </p:txBody>
      </p:sp>
      <p:sp>
        <p:nvSpPr>
          <p:cNvPr id="17"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18" name="Picture 17"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77883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Focus D">
    <p:bg>
      <p:bgPr>
        <a:solidFill>
          <a:srgbClr val="80776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756476" y="2225348"/>
            <a:ext cx="5631048" cy="676227"/>
          </a:xfrm>
        </p:spPr>
        <p:txBody>
          <a:bodyPr anchor="ctr" anchorCtr="0"/>
          <a:lstStyle>
            <a:lvl1pPr algn="ctr">
              <a:defRPr sz="3200">
                <a:solidFill>
                  <a:srgbClr val="FFFFFF"/>
                </a:solidFill>
              </a:defRPr>
            </a:lvl1pPr>
          </a:lstStyle>
          <a:p>
            <a:r>
              <a:rPr lang="en-US"/>
              <a:t>Click to edit Master title style</a:t>
            </a:r>
            <a:endParaRPr lang="en-GB" dirty="0"/>
          </a:p>
        </p:txBody>
      </p: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prstClr val="white"/>
                </a:solidFill>
              </a:endParaRPr>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prstClr val="white"/>
                </a:solidFill>
              </a:endParaRPr>
            </a:p>
          </p:txBody>
        </p:sp>
      </p:grpSp>
      <p:sp>
        <p:nvSpPr>
          <p:cNvPr id="16"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da-DK"/>
              <a:t>19 May 2022</a:t>
            </a:r>
            <a:endParaRPr lang="en-GB" dirty="0"/>
          </a:p>
        </p:txBody>
      </p:sp>
      <p:sp>
        <p:nvSpPr>
          <p:cNvPr id="17"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18" name="Picture 17"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59044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reak A">
    <p:bg>
      <p:bgPr>
        <a:solidFill>
          <a:srgbClr val="7D889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6206453"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rgbClr val="5C6673"/>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rgbClr val="5C6673"/>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rgbClr val="5C6673"/>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A6791">
                    <a:lumMod val="75000"/>
                  </a:srgb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rgbClr val="5C6673"/>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gr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724250" y="1691752"/>
            <a:ext cx="1695500" cy="1695500"/>
          </a:xfrm>
          <a:prstGeom prst="rect">
            <a:avLst/>
          </a:prstGeom>
        </p:spPr>
      </p:pic>
      <p:sp>
        <p:nvSpPr>
          <p:cNvPr id="21" name="Title 1"/>
          <p:cNvSpPr>
            <a:spLocks noGrp="1"/>
          </p:cNvSpPr>
          <p:nvPr>
            <p:ph type="title"/>
          </p:nvPr>
        </p:nvSpPr>
        <p:spPr>
          <a:xfrm>
            <a:off x="419820" y="613504"/>
            <a:ext cx="8304363" cy="676227"/>
          </a:xfrm>
        </p:spPr>
        <p:txBody>
          <a:bodyPr/>
          <a:lstStyle>
            <a:lvl1pPr>
              <a:defRPr>
                <a:solidFill>
                  <a:srgbClr val="FFFFFF"/>
                </a:solidFill>
              </a:defRPr>
            </a:lvl1pPr>
          </a:lstStyle>
          <a:p>
            <a:r>
              <a:rPr lang="en-US"/>
              <a:t>Click to edit Master title style</a:t>
            </a:r>
            <a:endParaRPr lang="en-GB" dirty="0"/>
          </a:p>
        </p:txBody>
      </p:sp>
      <p:sp>
        <p:nvSpPr>
          <p:cNvPr id="22"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7"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da-DK"/>
              <a:t>19 May 2022</a:t>
            </a:r>
            <a:endParaRPr lang="en-GB" dirty="0"/>
          </a:p>
        </p:txBody>
      </p:sp>
      <p:sp>
        <p:nvSpPr>
          <p:cNvPr id="18"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20" name="Picture 19"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45961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3 Picture Small">
    <p:spTree>
      <p:nvGrpSpPr>
        <p:cNvPr id="1" name=""/>
        <p:cNvGrpSpPr/>
        <p:nvPr/>
      </p:nvGrpSpPr>
      <p:grpSpPr>
        <a:xfrm>
          <a:off x="0" y="0"/>
          <a:ext cx="0" cy="0"/>
          <a:chOff x="0" y="0"/>
          <a:chExt cx="0" cy="0"/>
        </a:xfrm>
      </p:grpSpPr>
      <p:sp>
        <p:nvSpPr>
          <p:cNvPr id="11" name="Picture Placeholder 9"/>
          <p:cNvSpPr>
            <a:spLocks noGrp="1"/>
          </p:cNvSpPr>
          <p:nvPr>
            <p:ph type="pic" sz="quarter" idx="17" hasCustomPrompt="1"/>
          </p:nvPr>
        </p:nvSpPr>
        <p:spPr>
          <a:xfrm>
            <a:off x="4958719" y="1460743"/>
            <a:ext cx="3766179" cy="2823923"/>
          </a:xfrm>
          <a:solidFill>
            <a:schemeClr val="tx1"/>
          </a:solidFill>
        </p:spPr>
        <p:txBody>
          <a:bodyPr lIns="108000" tIns="1584000" rIns="108000">
            <a:normAutofit/>
          </a:bodyPr>
          <a:lstStyle>
            <a:lvl1pPr marL="0" indent="0" algn="ctr">
              <a:buNone/>
              <a:defRPr sz="600" b="0" baseline="0">
                <a:solidFill>
                  <a:srgbClr val="F04E23"/>
                </a:solidFill>
                <a:effectLst/>
              </a:defRPr>
            </a:lvl1pPr>
          </a:lstStyle>
          <a:p>
            <a:r>
              <a:rPr lang="en-GB" dirty="0"/>
              <a:t>ADD IMAGE BY CLICKING ICON</a:t>
            </a:r>
          </a:p>
        </p:txBody>
      </p:sp>
      <p:sp>
        <p:nvSpPr>
          <p:cNvPr id="3" name="Date Placeholder 2"/>
          <p:cNvSpPr>
            <a:spLocks noGrp="1"/>
          </p:cNvSpPr>
          <p:nvPr>
            <p:ph type="dt" sz="half" idx="10"/>
          </p:nvPr>
        </p:nvSpPr>
        <p:spPr/>
        <p:txBody>
          <a:bodyPr/>
          <a:lstStyle>
            <a:lvl1pPr>
              <a:defRPr>
                <a:solidFill>
                  <a:srgbClr val="000000"/>
                </a:solidFill>
              </a:defRPr>
            </a:lvl1pPr>
          </a:lstStyle>
          <a:p>
            <a:r>
              <a:rPr lang="nl-BE"/>
              <a:t>7 November 2023</a:t>
            </a:r>
            <a:endParaRPr lang="en-GB" dirty="0"/>
          </a:p>
        </p:txBody>
      </p:sp>
      <p:sp>
        <p:nvSpPr>
          <p:cNvPr id="4" name="Footer Placeholder 3"/>
          <p:cNvSpPr>
            <a:spLocks noGrp="1"/>
          </p:cNvSpPr>
          <p:nvPr>
            <p:ph type="ftr" sz="quarter" idx="11"/>
          </p:nvPr>
        </p:nvSpPr>
        <p:spPr/>
        <p:txBody>
          <a:bodyPr/>
          <a:lstStyle>
            <a:lvl1pPr>
              <a:defRPr>
                <a:solidFill>
                  <a:srgbClr val="000000"/>
                </a:solidFill>
              </a:defRPr>
            </a:lvl1pPr>
          </a:lstStyle>
          <a:p>
            <a:r>
              <a:rPr lang="en-GB"/>
              <a:t>Waste international meeting</a:t>
            </a:r>
            <a:endParaRPr lang="en-GB"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AF54B9EF-527F-4F31-BDA9-861CCA0FE377}" type="slidenum">
              <a:rPr lang="en-GB" smtClean="0"/>
              <a:pPr/>
              <a:t>‹#›</a:t>
            </a:fld>
            <a:endParaRPr lang="en-GB" dirty="0"/>
          </a:p>
        </p:txBody>
      </p:sp>
      <p:sp>
        <p:nvSpPr>
          <p:cNvPr id="8" name="Content Placeholder 8"/>
          <p:cNvSpPr>
            <a:spLocks noGrp="1"/>
          </p:cNvSpPr>
          <p:nvPr>
            <p:ph sz="quarter" idx="19"/>
          </p:nvPr>
        </p:nvSpPr>
        <p:spPr>
          <a:xfrm>
            <a:off x="419819" y="1460741"/>
            <a:ext cx="4165486" cy="2823713"/>
          </a:xfrm>
        </p:spPr>
        <p:txBody>
          <a:bodyPr/>
          <a:lstStyle>
            <a:lvl1pPr marL="180975" indent="-180975">
              <a:buClr>
                <a:schemeClr val="accent3"/>
              </a:buClr>
              <a:buFont typeface="Verdana" pitchFamily="34" charset="0"/>
              <a:buChar char="›"/>
              <a:defRPr>
                <a:solidFill>
                  <a:srgbClr val="000000"/>
                </a:solidFill>
              </a:defRPr>
            </a:lvl1pPr>
            <a:lvl2pPr marL="539750" indent="-182563">
              <a:buClr>
                <a:schemeClr val="accent3"/>
              </a:buClr>
              <a:buFont typeface="Verdana" pitchFamily="34" charset="0"/>
              <a:buChar char="›"/>
              <a:defRPr>
                <a:solidFill>
                  <a:srgbClr val="000000"/>
                </a:solidFill>
              </a:defRPr>
            </a:lvl2pPr>
            <a:lvl3pPr marL="896938" indent="-182563">
              <a:buClr>
                <a:schemeClr val="accent3"/>
              </a:buClr>
              <a:buFont typeface="Verdana" pitchFamily="34" charset="0"/>
              <a:buChar char="›"/>
              <a:defRPr>
                <a:solidFill>
                  <a:srgbClr val="000000"/>
                </a:solidFill>
              </a:defRPr>
            </a:lvl3pPr>
            <a:lvl4pPr marL="1254125" indent="-174625">
              <a:buClr>
                <a:schemeClr val="accent3"/>
              </a:buClr>
              <a:buFont typeface="Verdana" pitchFamily="34" charset="0"/>
              <a:buChar char="›"/>
              <a:defRPr>
                <a:solidFill>
                  <a:srgbClr val="000000"/>
                </a:solidFill>
              </a:defRPr>
            </a:lvl4pPr>
            <a:lvl5pPr marL="1611313" indent="-171450">
              <a:buClr>
                <a:schemeClr val="accent3"/>
              </a:buClr>
              <a:buFont typeface="Verdana"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20" hasCustomPrompt="1"/>
          </p:nvPr>
        </p:nvSpPr>
        <p:spPr>
          <a:xfrm>
            <a:off x="419820" y="408353"/>
            <a:ext cx="8304363" cy="189781"/>
          </a:xfrm>
        </p:spPr>
        <p:txBody>
          <a:bodyPr lIns="18000" anchor="t" anchorCtr="0">
            <a:normAutofit/>
          </a:bodyPr>
          <a:lstStyle>
            <a:lvl1pPr marL="0" indent="0">
              <a:buNone/>
              <a:defRPr sz="1000" cap="none" baseline="0">
                <a:solidFill>
                  <a:srgbClr val="000000"/>
                </a:solidFill>
              </a:defRPr>
            </a:lvl1pPr>
          </a:lstStyle>
          <a:p>
            <a:pPr lvl="0"/>
            <a:r>
              <a:rPr lang="en-GB" dirty="0"/>
              <a:t>Click to edit master text styles</a:t>
            </a:r>
          </a:p>
        </p:txBody>
      </p:sp>
      <p:sp>
        <p:nvSpPr>
          <p:cNvPr id="10" name="Title 1"/>
          <p:cNvSpPr>
            <a:spLocks noGrp="1"/>
          </p:cNvSpPr>
          <p:nvPr>
            <p:ph type="title"/>
          </p:nvPr>
        </p:nvSpPr>
        <p:spPr>
          <a:xfrm>
            <a:off x="419820" y="613504"/>
            <a:ext cx="8304363" cy="676227"/>
          </a:xfrm>
        </p:spPr>
        <p:txBody>
          <a:bodyPr/>
          <a:lstStyle>
            <a:lvl1pPr>
              <a:defRPr>
                <a:solidFill>
                  <a:srgbClr val="F04E23"/>
                </a:solidFill>
              </a:defRPr>
            </a:lvl1pPr>
          </a:lstStyle>
          <a:p>
            <a:r>
              <a:rPr lang="en-US"/>
              <a:t>Click to edit Master title style</a:t>
            </a:r>
            <a:endParaRPr lang="en-GB" dirty="0"/>
          </a:p>
        </p:txBody>
      </p:sp>
    </p:spTree>
    <p:extLst>
      <p:ext uri="{BB962C8B-B14F-4D97-AF65-F5344CB8AC3E}">
        <p14:creationId xmlns:p14="http://schemas.microsoft.com/office/powerpoint/2010/main" val="36632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reak B">
    <p:bg>
      <p:bgPr>
        <a:solidFill>
          <a:srgbClr val="F04E2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197662" y="1974"/>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rgbClr val="C1330D"/>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rgbClr val="C1330D"/>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grpSp>
      <p:pic>
        <p:nvPicPr>
          <p:cNvPr id="18" name="Picture 17"/>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724250" y="1691752"/>
            <a:ext cx="1695500" cy="1695500"/>
          </a:xfrm>
          <a:prstGeom prst="rect">
            <a:avLst/>
          </a:prstGeom>
        </p:spPr>
      </p:pic>
      <p:sp>
        <p:nvSpPr>
          <p:cNvPr id="19" name="Title 1"/>
          <p:cNvSpPr>
            <a:spLocks noGrp="1"/>
          </p:cNvSpPr>
          <p:nvPr>
            <p:ph type="title"/>
          </p:nvPr>
        </p:nvSpPr>
        <p:spPr>
          <a:xfrm>
            <a:off x="419820" y="613504"/>
            <a:ext cx="8304363" cy="676227"/>
          </a:xfrm>
        </p:spPr>
        <p:txBody>
          <a:bodyPr/>
          <a:lstStyle>
            <a:lvl1pPr>
              <a:defRPr>
                <a:solidFill>
                  <a:srgbClr val="FFFFFF"/>
                </a:solidFill>
              </a:defRPr>
            </a:lvl1pPr>
          </a:lstStyle>
          <a:p>
            <a:r>
              <a:rPr lang="en-US"/>
              <a:t>Click to edit Master title style</a:t>
            </a:r>
            <a:endParaRPr lang="en-GB" dirty="0"/>
          </a:p>
        </p:txBody>
      </p:sp>
      <p:sp>
        <p:nvSpPr>
          <p:cNvPr id="20"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6"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da-DK"/>
              <a:t>19 May 2022</a:t>
            </a:r>
            <a:endParaRPr lang="en-GB" dirty="0"/>
          </a:p>
        </p:txBody>
      </p:sp>
      <p:sp>
        <p:nvSpPr>
          <p:cNvPr id="17"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21" name="Picture 20"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53629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reak C">
    <p:bg>
      <p:bgPr>
        <a:solidFill>
          <a:srgbClr val="80776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prstClr val="white"/>
                </a:solidFill>
              </a:endParaRPr>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prstClr val="white"/>
                </a:solidFill>
              </a:endParaRPr>
            </a:p>
          </p:txBody>
        </p:sp>
      </p:grpSp>
      <p:pic>
        <p:nvPicPr>
          <p:cNvPr id="16" name="Picture 15"/>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724250" y="1691752"/>
            <a:ext cx="1695500" cy="1695500"/>
          </a:xfrm>
          <a:prstGeom prst="rect">
            <a:avLst/>
          </a:prstGeom>
        </p:spPr>
      </p:pic>
      <p:sp>
        <p:nvSpPr>
          <p:cNvPr id="17" name="Title 1"/>
          <p:cNvSpPr>
            <a:spLocks noGrp="1"/>
          </p:cNvSpPr>
          <p:nvPr>
            <p:ph type="title"/>
          </p:nvPr>
        </p:nvSpPr>
        <p:spPr>
          <a:xfrm>
            <a:off x="419820" y="613504"/>
            <a:ext cx="8304363" cy="676227"/>
          </a:xfrm>
        </p:spPr>
        <p:txBody>
          <a:bodyPr/>
          <a:lstStyle>
            <a:lvl1pPr>
              <a:defRPr>
                <a:solidFill>
                  <a:srgbClr val="FFFFFF"/>
                </a:solidFill>
              </a:defRPr>
            </a:lvl1pPr>
          </a:lstStyle>
          <a:p>
            <a:r>
              <a:rPr lang="en-US"/>
              <a:t>Click to edit Master title style</a:t>
            </a:r>
            <a:endParaRPr lang="en-GB" dirty="0"/>
          </a:p>
        </p:txBody>
      </p:sp>
      <p:sp>
        <p:nvSpPr>
          <p:cNvPr id="18"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9"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da-DK"/>
              <a:t>19 May 2022</a:t>
            </a:r>
            <a:endParaRPr lang="en-GB" dirty="0"/>
          </a:p>
        </p:txBody>
      </p:sp>
      <p:sp>
        <p:nvSpPr>
          <p:cNvPr id="20"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21" name="Picture 20"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295979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Questions A">
    <p:bg>
      <p:bgPr>
        <a:solidFill>
          <a:srgbClr val="7D889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6206453"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rgbClr val="5C6673"/>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rgbClr val="5C6673"/>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rgbClr val="5C6673"/>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A6791">
                    <a:lumMod val="75000"/>
                  </a:srgb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rgbClr val="5C6673"/>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grpSp>
      <p:pic>
        <p:nvPicPr>
          <p:cNvPr id="18" name="Picture 17"/>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22438" y="1688125"/>
            <a:ext cx="1699127" cy="1699127"/>
          </a:xfrm>
          <a:prstGeom prst="rect">
            <a:avLst/>
          </a:prstGeom>
        </p:spPr>
      </p:pic>
      <p:sp>
        <p:nvSpPr>
          <p:cNvPr id="19" name="Title 1"/>
          <p:cNvSpPr>
            <a:spLocks noGrp="1"/>
          </p:cNvSpPr>
          <p:nvPr>
            <p:ph type="title"/>
          </p:nvPr>
        </p:nvSpPr>
        <p:spPr>
          <a:xfrm>
            <a:off x="419820" y="613504"/>
            <a:ext cx="8304363" cy="676227"/>
          </a:xfrm>
        </p:spPr>
        <p:txBody>
          <a:bodyPr/>
          <a:lstStyle>
            <a:lvl1pPr>
              <a:defRPr>
                <a:solidFill>
                  <a:srgbClr val="FFFFFF"/>
                </a:solidFill>
              </a:defRPr>
            </a:lvl1pPr>
          </a:lstStyle>
          <a:p>
            <a:r>
              <a:rPr lang="en-US"/>
              <a:t>Click to edit Master title style</a:t>
            </a:r>
            <a:endParaRPr lang="en-GB" dirty="0"/>
          </a:p>
        </p:txBody>
      </p:sp>
      <p:sp>
        <p:nvSpPr>
          <p:cNvPr id="20"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7"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da-DK"/>
              <a:t>19 May 2022</a:t>
            </a:r>
            <a:endParaRPr lang="en-GB" dirty="0"/>
          </a:p>
        </p:txBody>
      </p:sp>
      <p:sp>
        <p:nvSpPr>
          <p:cNvPr id="21"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22" name="Picture 21"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263890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estions B">
    <p:bg>
      <p:bgPr>
        <a:solidFill>
          <a:srgbClr val="F04E2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197662" y="1974"/>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rgbClr val="C1330D"/>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rgbClr val="C1330D"/>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grpSp>
      <p:pic>
        <p:nvPicPr>
          <p:cNvPr id="17" name="Picture 16"/>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22438" y="1688125"/>
            <a:ext cx="1699127" cy="1699127"/>
          </a:xfrm>
          <a:prstGeom prst="rect">
            <a:avLst/>
          </a:prstGeom>
        </p:spPr>
      </p:pic>
      <p:sp>
        <p:nvSpPr>
          <p:cNvPr id="18" name="Title 1"/>
          <p:cNvSpPr>
            <a:spLocks noGrp="1"/>
          </p:cNvSpPr>
          <p:nvPr>
            <p:ph type="title"/>
          </p:nvPr>
        </p:nvSpPr>
        <p:spPr>
          <a:xfrm>
            <a:off x="419820" y="613504"/>
            <a:ext cx="8304363" cy="676227"/>
          </a:xfrm>
        </p:spPr>
        <p:txBody>
          <a:bodyPr/>
          <a:lstStyle>
            <a:lvl1pPr>
              <a:defRPr>
                <a:solidFill>
                  <a:srgbClr val="FFFFFF"/>
                </a:solidFill>
              </a:defRPr>
            </a:lvl1pPr>
          </a:lstStyle>
          <a:p>
            <a:r>
              <a:rPr lang="en-US"/>
              <a:t>Click to edit Master title style</a:t>
            </a:r>
            <a:endParaRPr lang="en-GB" dirty="0"/>
          </a:p>
        </p:txBody>
      </p:sp>
      <p:sp>
        <p:nvSpPr>
          <p:cNvPr id="19"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6"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da-DK"/>
              <a:t>19 May 2022</a:t>
            </a:r>
            <a:endParaRPr lang="en-GB" dirty="0"/>
          </a:p>
        </p:txBody>
      </p:sp>
      <p:sp>
        <p:nvSpPr>
          <p:cNvPr id="20"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21" name="Picture 20"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277196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Questions C">
    <p:bg>
      <p:bgPr>
        <a:solidFill>
          <a:srgbClr val="80776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prstClr val="white"/>
                </a:solidFill>
              </a:endParaRPr>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prstClr val="white"/>
                </a:solidFill>
              </a:endParaRPr>
            </a:p>
          </p:txBody>
        </p:sp>
      </p:grpSp>
      <p:pic>
        <p:nvPicPr>
          <p:cNvPr id="16" name="Picture 15"/>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22438" y="1688125"/>
            <a:ext cx="1699127" cy="1699127"/>
          </a:xfrm>
          <a:prstGeom prst="rect">
            <a:avLst/>
          </a:prstGeom>
        </p:spPr>
      </p:pic>
      <p:sp>
        <p:nvSpPr>
          <p:cNvPr id="17" name="Title 1"/>
          <p:cNvSpPr>
            <a:spLocks noGrp="1"/>
          </p:cNvSpPr>
          <p:nvPr>
            <p:ph type="title"/>
          </p:nvPr>
        </p:nvSpPr>
        <p:spPr>
          <a:xfrm>
            <a:off x="419820" y="613504"/>
            <a:ext cx="8304363" cy="676227"/>
          </a:xfrm>
        </p:spPr>
        <p:txBody>
          <a:bodyPr/>
          <a:lstStyle>
            <a:lvl1pPr>
              <a:defRPr>
                <a:solidFill>
                  <a:srgbClr val="FFFFFF"/>
                </a:solidFill>
              </a:defRPr>
            </a:lvl1pPr>
          </a:lstStyle>
          <a:p>
            <a:r>
              <a:rPr lang="en-US"/>
              <a:t>Click to edit Master title style</a:t>
            </a:r>
            <a:endParaRPr lang="en-GB" dirty="0"/>
          </a:p>
        </p:txBody>
      </p:sp>
      <p:sp>
        <p:nvSpPr>
          <p:cNvPr id="18"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rgbClr val="FFFFFF"/>
                </a:solidFill>
              </a:defRPr>
            </a:lvl1pPr>
          </a:lstStyle>
          <a:p>
            <a:pPr lvl="0"/>
            <a:r>
              <a:rPr lang="en-GB" dirty="0"/>
              <a:t>Click to edit master text styles</a:t>
            </a:r>
          </a:p>
        </p:txBody>
      </p:sp>
      <p:sp>
        <p:nvSpPr>
          <p:cNvPr id="19"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da-DK"/>
              <a:t>19 May 2022</a:t>
            </a:r>
            <a:endParaRPr lang="en-GB" dirty="0"/>
          </a:p>
        </p:txBody>
      </p:sp>
      <p:sp>
        <p:nvSpPr>
          <p:cNvPr id="20"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21" name="Picture 20" title="White COWIlogo"/>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400917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hank You A">
    <p:bg>
      <p:bgPr>
        <a:solidFill>
          <a:srgbClr val="7D8897"/>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6206453"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rgbClr val="5C6673"/>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rgbClr val="5C6673"/>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rgbClr val="5C6673"/>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A6791">
                    <a:lumMod val="75000"/>
                  </a:srgb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rgbClr val="5C6673"/>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grpSp>
      <p:sp>
        <p:nvSpPr>
          <p:cNvPr id="17" name="TextBox 16"/>
          <p:cNvSpPr txBox="1"/>
          <p:nvPr userDrawn="1"/>
        </p:nvSpPr>
        <p:spPr>
          <a:xfrm>
            <a:off x="2295026" y="2084751"/>
            <a:ext cx="4553953" cy="584775"/>
          </a:xfrm>
          <a:prstGeom prst="rect">
            <a:avLst/>
          </a:prstGeom>
          <a:noFill/>
        </p:spPr>
        <p:txBody>
          <a:bodyPr wrap="square" rtlCol="0">
            <a:spAutoFit/>
          </a:bodyPr>
          <a:lstStyle/>
          <a:p>
            <a:pPr algn="ctr"/>
            <a:r>
              <a:rPr lang="en-GB" sz="3200" cap="all" dirty="0">
                <a:solidFill>
                  <a:srgbClr val="FFFFFF"/>
                </a:solidFill>
                <a:cs typeface="Arial" pitchFamily="34" charset="0"/>
              </a:rPr>
              <a:t>Thank You!</a:t>
            </a:r>
          </a:p>
        </p:txBody>
      </p:sp>
      <p:sp>
        <p:nvSpPr>
          <p:cNvPr id="18"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da-DK"/>
              <a:t>19 May 2022</a:t>
            </a:r>
            <a:endParaRPr lang="en-GB" dirty="0"/>
          </a:p>
        </p:txBody>
      </p:sp>
      <p:sp>
        <p:nvSpPr>
          <p:cNvPr id="19"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20" name="Picture 19"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175021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 B">
    <p:bg>
      <p:bgPr>
        <a:solidFill>
          <a:srgbClr val="F04E2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197662" y="1974"/>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rgbClr val="C1330D"/>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rgbClr val="C1330D"/>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rgbClr val="C1330D"/>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grpSp>
      <p:sp>
        <p:nvSpPr>
          <p:cNvPr id="16" name="TextBox 15"/>
          <p:cNvSpPr txBox="1"/>
          <p:nvPr userDrawn="1"/>
        </p:nvSpPr>
        <p:spPr>
          <a:xfrm>
            <a:off x="2295026" y="2084751"/>
            <a:ext cx="4553953" cy="584775"/>
          </a:xfrm>
          <a:prstGeom prst="rect">
            <a:avLst/>
          </a:prstGeom>
          <a:noFill/>
        </p:spPr>
        <p:txBody>
          <a:bodyPr wrap="square" rtlCol="0">
            <a:spAutoFit/>
          </a:bodyPr>
          <a:lstStyle/>
          <a:p>
            <a:pPr algn="ctr"/>
            <a:r>
              <a:rPr lang="en-GB" sz="3200" cap="all" dirty="0">
                <a:solidFill>
                  <a:srgbClr val="FFFFFF"/>
                </a:solidFill>
                <a:cs typeface="Arial" pitchFamily="34" charset="0"/>
              </a:rPr>
              <a:t>Thank You!</a:t>
            </a:r>
          </a:p>
        </p:txBody>
      </p:sp>
      <p:sp>
        <p:nvSpPr>
          <p:cNvPr id="17"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da-DK"/>
              <a:t>19 May 2022</a:t>
            </a:r>
            <a:endParaRPr lang="en-GB" dirty="0"/>
          </a:p>
        </p:txBody>
      </p:sp>
      <p:sp>
        <p:nvSpPr>
          <p:cNvPr id="18"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19" name="Picture 18"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437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ank You C">
    <p:bg>
      <p:bgPr>
        <a:solidFill>
          <a:srgbClr val="80776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59EDCC4F-61B3-445B-AC6F-14CA4635A88D}" type="slidenum">
              <a:rPr lang="en-GB" smtClean="0"/>
              <a:pPr/>
              <a:t>‹#›</a:t>
            </a:fld>
            <a:endParaRPr lang="en-GB"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rgbClr val="60595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000000"/>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prstClr val="white"/>
                </a:solidFill>
              </a:endParaRPr>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rgbClr val="60595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prstClr val="white"/>
                </a:solidFill>
              </a:endParaRPr>
            </a:p>
          </p:txBody>
        </p:sp>
      </p:grpSp>
      <p:sp>
        <p:nvSpPr>
          <p:cNvPr id="3" name="TextBox 2"/>
          <p:cNvSpPr txBox="1"/>
          <p:nvPr userDrawn="1"/>
        </p:nvSpPr>
        <p:spPr>
          <a:xfrm>
            <a:off x="2295026" y="2084751"/>
            <a:ext cx="4553953" cy="584775"/>
          </a:xfrm>
          <a:prstGeom prst="rect">
            <a:avLst/>
          </a:prstGeom>
          <a:noFill/>
        </p:spPr>
        <p:txBody>
          <a:bodyPr wrap="square" rtlCol="0">
            <a:spAutoFit/>
          </a:bodyPr>
          <a:lstStyle/>
          <a:p>
            <a:pPr algn="ctr"/>
            <a:r>
              <a:rPr lang="en-GB" sz="3200" cap="all" dirty="0">
                <a:solidFill>
                  <a:srgbClr val="FFFFFF"/>
                </a:solidFill>
                <a:cs typeface="Arial" pitchFamily="34" charset="0"/>
              </a:rPr>
              <a:t>Thank You!</a:t>
            </a:r>
          </a:p>
        </p:txBody>
      </p:sp>
      <p:sp>
        <p:nvSpPr>
          <p:cNvPr id="16" name="Date Placeholder 3"/>
          <p:cNvSpPr>
            <a:spLocks noGrp="1"/>
          </p:cNvSpPr>
          <p:nvPr>
            <p:ph type="dt" sz="half" idx="10"/>
          </p:nvPr>
        </p:nvSpPr>
        <p:spPr>
          <a:xfrm>
            <a:off x="717449" y="4553148"/>
            <a:ext cx="1958203" cy="66824"/>
          </a:xfrm>
        </p:spPr>
        <p:txBody>
          <a:bodyPr/>
          <a:lstStyle>
            <a:lvl1pPr>
              <a:defRPr>
                <a:solidFill>
                  <a:srgbClr val="FFFFFF"/>
                </a:solidFill>
              </a:defRPr>
            </a:lvl1pPr>
          </a:lstStyle>
          <a:p>
            <a:r>
              <a:rPr lang="da-DK"/>
              <a:t>19 May 2022</a:t>
            </a:r>
            <a:endParaRPr lang="en-GB" dirty="0"/>
          </a:p>
        </p:txBody>
      </p:sp>
      <p:sp>
        <p:nvSpPr>
          <p:cNvPr id="17" name="Footer Placeholder 4"/>
          <p:cNvSpPr>
            <a:spLocks noGrp="1"/>
          </p:cNvSpPr>
          <p:nvPr>
            <p:ph type="ftr" sz="quarter" idx="11"/>
          </p:nvPr>
        </p:nvSpPr>
        <p:spPr>
          <a:xfrm>
            <a:off x="717449" y="4646471"/>
            <a:ext cx="1958203" cy="68838"/>
          </a:xfrm>
        </p:spPr>
        <p:txBody>
          <a:bodyPr/>
          <a:lstStyle>
            <a:lvl1pPr>
              <a:defRPr>
                <a:solidFill>
                  <a:srgbClr val="FFFFFF"/>
                </a:solidFill>
              </a:defRPr>
            </a:lvl1pPr>
          </a:lstStyle>
          <a:p>
            <a:r>
              <a:rPr lang="en-GB"/>
              <a:t>Waste international meeting</a:t>
            </a:r>
            <a:endParaRPr lang="en-GB" dirty="0"/>
          </a:p>
        </p:txBody>
      </p:sp>
      <p:pic>
        <p:nvPicPr>
          <p:cNvPr id="18" name="Picture 17" title="White COWI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5478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theme" Target="../theme/theme2.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theme" Target="../theme/theme3.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8"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4F2"/>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19820" y="613504"/>
            <a:ext cx="8304363" cy="676227"/>
          </a:xfrm>
          <a:prstGeom prst="rect">
            <a:avLst/>
          </a:prstGeom>
          <a:noFill/>
          <a:effectLst/>
        </p:spPr>
        <p:txBody>
          <a:bodyPr vert="horz" wrap="square" lIns="0" tIns="0" rIns="0" bIns="36000" rtlCol="0" anchor="t" anchorCtr="0">
            <a:noAutofit/>
          </a:bodyPr>
          <a:lstStyle/>
          <a:p>
            <a:r>
              <a:rPr lang="en-US"/>
              <a:t>Click to edit Master title style</a:t>
            </a:r>
            <a:endParaRPr lang="en-GB" dirty="0"/>
          </a:p>
        </p:txBody>
      </p:sp>
      <p:sp>
        <p:nvSpPr>
          <p:cNvPr id="3" name="Pladsholder til tekst 2"/>
          <p:cNvSpPr>
            <a:spLocks noGrp="1"/>
          </p:cNvSpPr>
          <p:nvPr>
            <p:ph type="body" idx="1"/>
          </p:nvPr>
        </p:nvSpPr>
        <p:spPr>
          <a:xfrm>
            <a:off x="419820" y="1443488"/>
            <a:ext cx="8304363" cy="288122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ladsholder til dato 3"/>
          <p:cNvSpPr>
            <a:spLocks noGrp="1"/>
          </p:cNvSpPr>
          <p:nvPr>
            <p:ph type="dt" sz="half" idx="2"/>
          </p:nvPr>
        </p:nvSpPr>
        <p:spPr>
          <a:xfrm>
            <a:off x="717449" y="4553148"/>
            <a:ext cx="1958203" cy="66824"/>
          </a:xfrm>
          <a:prstGeom prst="rect">
            <a:avLst/>
          </a:prstGeom>
        </p:spPr>
        <p:txBody>
          <a:bodyPr vert="horz" wrap="square" lIns="0" tIns="0" rIns="0" bIns="0" rtlCol="0" anchor="ctr" anchorCtr="0"/>
          <a:lstStyle>
            <a:lvl1pPr algn="l">
              <a:lnSpc>
                <a:spcPts val="600"/>
              </a:lnSpc>
              <a:defRPr sz="600" b="0" cap="all" baseline="0">
                <a:solidFill>
                  <a:srgbClr val="000000"/>
                </a:solidFill>
                <a:latin typeface="Verdana" pitchFamily="34" charset="0"/>
                <a:ea typeface="Verdana" pitchFamily="34" charset="0"/>
                <a:cs typeface="Verdana" pitchFamily="34" charset="0"/>
              </a:defRPr>
            </a:lvl1pPr>
          </a:lstStyle>
          <a:p>
            <a:r>
              <a:rPr lang="nl-BE"/>
              <a:t>7 November 2023</a:t>
            </a:r>
            <a:endParaRPr lang="en-GB" dirty="0"/>
          </a:p>
        </p:txBody>
      </p:sp>
      <p:sp>
        <p:nvSpPr>
          <p:cNvPr id="5" name="Pladsholder til sidefod 4"/>
          <p:cNvSpPr>
            <a:spLocks noGrp="1"/>
          </p:cNvSpPr>
          <p:nvPr>
            <p:ph type="ftr" sz="quarter" idx="3"/>
          </p:nvPr>
        </p:nvSpPr>
        <p:spPr>
          <a:xfrm>
            <a:off x="717449" y="4646471"/>
            <a:ext cx="1958203" cy="68838"/>
          </a:xfrm>
          <a:prstGeom prst="rect">
            <a:avLst/>
          </a:prstGeom>
        </p:spPr>
        <p:txBody>
          <a:bodyPr vert="horz" wrap="square" lIns="0" tIns="0" rIns="0" bIns="0" rtlCol="0" anchor="ctr" anchorCtr="0"/>
          <a:lstStyle>
            <a:lvl1pPr algn="l">
              <a:lnSpc>
                <a:spcPts val="600"/>
              </a:lnSpc>
              <a:defRPr sz="600" b="0" cap="all" baseline="0">
                <a:solidFill>
                  <a:srgbClr val="000000"/>
                </a:solidFill>
                <a:latin typeface="Verdana" pitchFamily="34" charset="0"/>
                <a:ea typeface="Verdana" pitchFamily="34" charset="0"/>
                <a:cs typeface="Verdana" pitchFamily="34" charset="0"/>
              </a:defRPr>
            </a:lvl1pPr>
          </a:lstStyle>
          <a:p>
            <a:r>
              <a:rPr lang="en-GB"/>
              <a:t>Waste international meeting</a:t>
            </a:r>
            <a:endParaRPr lang="en-GB" dirty="0"/>
          </a:p>
        </p:txBody>
      </p:sp>
      <p:sp>
        <p:nvSpPr>
          <p:cNvPr id="6" name="Pladsholder til diasnummer 5"/>
          <p:cNvSpPr>
            <a:spLocks noGrp="1"/>
          </p:cNvSpPr>
          <p:nvPr>
            <p:ph type="sldNum" sz="quarter" idx="4"/>
          </p:nvPr>
        </p:nvSpPr>
        <p:spPr>
          <a:xfrm>
            <a:off x="178278" y="4472954"/>
            <a:ext cx="408316" cy="379563"/>
          </a:xfrm>
          <a:prstGeom prst="rect">
            <a:avLst/>
          </a:prstGeom>
        </p:spPr>
        <p:txBody>
          <a:bodyPr vert="horz" wrap="square" lIns="0" tIns="0" rIns="0" bIns="0" rtlCol="0" anchor="ctr" anchorCtr="0"/>
          <a:lstStyle>
            <a:lvl1pPr algn="r">
              <a:lnSpc>
                <a:spcPts val="600"/>
              </a:lnSpc>
              <a:defRPr sz="1050" b="0" cap="all" baseline="0">
                <a:solidFill>
                  <a:srgbClr val="000000"/>
                </a:solidFill>
                <a:latin typeface="Verdana" pitchFamily="34" charset="0"/>
                <a:ea typeface="Verdana" pitchFamily="34" charset="0"/>
                <a:cs typeface="Verdana" pitchFamily="34" charset="0"/>
              </a:defRPr>
            </a:lvl1pPr>
          </a:lstStyle>
          <a:p>
            <a:fld id="{AF54B9EF-527F-4F31-BDA9-861CCA0FE377}" type="slidenum">
              <a:rPr lang="en-GB" smtClean="0"/>
              <a:pPr/>
              <a:t>‹#›</a:t>
            </a:fld>
            <a:endParaRPr lang="en-GB" dirty="0"/>
          </a:p>
        </p:txBody>
      </p:sp>
      <p:cxnSp>
        <p:nvCxnSpPr>
          <p:cNvPr id="9" name="Straight Connector 8"/>
          <p:cNvCxnSpPr/>
          <p:nvPr/>
        </p:nvCxnSpPr>
        <p:spPr>
          <a:xfrm>
            <a:off x="644101" y="4522157"/>
            <a:ext cx="0" cy="221581"/>
          </a:xfrm>
          <a:prstGeom prst="line">
            <a:avLst/>
          </a:prstGeom>
          <a:ln w="3175">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title="COWIlogo"/>
          <p:cNvPicPr>
            <a:picLocks noChangeAspect="1"/>
          </p:cNvPicPr>
          <p:nvPr/>
        </p:nvPicPr>
        <p:blipFill>
          <a:blip r:embed="rId34" cstate="print">
            <a:extLst>
              <a:ext uri="{28A0092B-C50C-407E-A947-70E740481C1C}">
                <a14:useLocalDpi xmlns:a14="http://schemas.microsoft.com/office/drawing/2010/main"/>
              </a:ext>
            </a:extLst>
          </a:blip>
          <a:stretch>
            <a:fillRect/>
          </a:stretch>
        </p:blipFill>
        <p:spPr>
          <a:xfrm>
            <a:off x="8067600" y="4529187"/>
            <a:ext cx="655200" cy="197422"/>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 id="2147483740" r:id="rId2"/>
    <p:sldLayoutId id="2147483741" r:id="rId3"/>
    <p:sldLayoutId id="2147483661" r:id="rId4"/>
    <p:sldLayoutId id="2147483704" r:id="rId5"/>
    <p:sldLayoutId id="2147483728" r:id="rId6"/>
    <p:sldLayoutId id="2147483654" r:id="rId7"/>
    <p:sldLayoutId id="2147483702" r:id="rId8"/>
    <p:sldLayoutId id="2147483739" r:id="rId9"/>
    <p:sldLayoutId id="2147483743" r:id="rId10"/>
    <p:sldLayoutId id="2147483744" r:id="rId11"/>
    <p:sldLayoutId id="2147483680" r:id="rId12"/>
    <p:sldLayoutId id="2147483742" r:id="rId13"/>
    <p:sldLayoutId id="2147483655" r:id="rId14"/>
    <p:sldLayoutId id="2147483677" r:id="rId15"/>
    <p:sldLayoutId id="2147483679" r:id="rId16"/>
    <p:sldLayoutId id="2147483725" r:id="rId17"/>
    <p:sldLayoutId id="2147483726" r:id="rId18"/>
    <p:sldLayoutId id="2147483683" r:id="rId19"/>
    <p:sldLayoutId id="2147483684" r:id="rId20"/>
    <p:sldLayoutId id="2147483712" r:id="rId21"/>
    <p:sldLayoutId id="2147483713" r:id="rId22"/>
    <p:sldLayoutId id="2147483714" r:id="rId23"/>
    <p:sldLayoutId id="2147483718" r:id="rId24"/>
    <p:sldLayoutId id="2147483719" r:id="rId25"/>
    <p:sldLayoutId id="2147483720" r:id="rId26"/>
    <p:sldLayoutId id="2147483721" r:id="rId27"/>
    <p:sldLayoutId id="2147483722" r:id="rId28"/>
    <p:sldLayoutId id="2147483723" r:id="rId29"/>
    <p:sldLayoutId id="2147483715" r:id="rId30"/>
    <p:sldLayoutId id="2147483716" r:id="rId31"/>
    <p:sldLayoutId id="2147483717"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ts val="2600"/>
        </a:lnSpc>
        <a:spcBef>
          <a:spcPct val="0"/>
        </a:spcBef>
        <a:buNone/>
        <a:defRPr sz="2400" b="0" kern="1200" cap="none" baseline="0">
          <a:solidFill>
            <a:srgbClr val="F04E23"/>
          </a:solidFill>
          <a:latin typeface="Verdana" pitchFamily="34" charset="0"/>
          <a:ea typeface="Verdana" pitchFamily="34" charset="0"/>
          <a:cs typeface="Verdana" pitchFamily="34" charset="0"/>
        </a:defRPr>
      </a:lvl1pPr>
    </p:titleStyle>
    <p:body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6F4F2"/>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19821" y="613505"/>
            <a:ext cx="8304363" cy="676227"/>
          </a:xfrm>
          <a:prstGeom prst="rect">
            <a:avLst/>
          </a:prstGeom>
          <a:noFill/>
          <a:effectLst/>
        </p:spPr>
        <p:txBody>
          <a:bodyPr vert="horz" wrap="square" lIns="0" tIns="0" rIns="0" bIns="36000" rtlCol="0" anchor="t" anchorCtr="0">
            <a:noAutofit/>
          </a:bodyPr>
          <a:lstStyle/>
          <a:p>
            <a:r>
              <a:rPr lang="en-US"/>
              <a:t>Click to edit Master title style</a:t>
            </a:r>
            <a:endParaRPr lang="en-GB" dirty="0"/>
          </a:p>
        </p:txBody>
      </p:sp>
      <p:sp>
        <p:nvSpPr>
          <p:cNvPr id="3" name="Pladsholder til tekst 2"/>
          <p:cNvSpPr>
            <a:spLocks noGrp="1"/>
          </p:cNvSpPr>
          <p:nvPr>
            <p:ph type="body" idx="1"/>
          </p:nvPr>
        </p:nvSpPr>
        <p:spPr>
          <a:xfrm>
            <a:off x="419821" y="1443489"/>
            <a:ext cx="8304363" cy="288122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ladsholder til dato 3"/>
          <p:cNvSpPr>
            <a:spLocks noGrp="1"/>
          </p:cNvSpPr>
          <p:nvPr>
            <p:ph type="dt" sz="half" idx="2"/>
          </p:nvPr>
        </p:nvSpPr>
        <p:spPr>
          <a:xfrm>
            <a:off x="717450" y="4553149"/>
            <a:ext cx="1958203" cy="66824"/>
          </a:xfrm>
          <a:prstGeom prst="rect">
            <a:avLst/>
          </a:prstGeom>
        </p:spPr>
        <p:txBody>
          <a:bodyPr vert="horz" wrap="square" lIns="0" tIns="0" rIns="0" bIns="0" rtlCol="0" anchor="ctr" anchorCtr="0"/>
          <a:lstStyle>
            <a:lvl1pPr algn="l">
              <a:lnSpc>
                <a:spcPts val="600"/>
              </a:lnSpc>
              <a:defRPr sz="600" b="0" cap="all" baseline="0">
                <a:solidFill>
                  <a:srgbClr val="000000"/>
                </a:solidFill>
                <a:latin typeface="Verdana" pitchFamily="34" charset="0"/>
                <a:ea typeface="Verdana" pitchFamily="34" charset="0"/>
                <a:cs typeface="Verdana" pitchFamily="34" charset="0"/>
              </a:defRPr>
            </a:lvl1pPr>
          </a:lstStyle>
          <a:p>
            <a:r>
              <a:rPr lang="nl-BE"/>
              <a:t>7 November 2023</a:t>
            </a:r>
            <a:endParaRPr lang="en-GB" dirty="0"/>
          </a:p>
        </p:txBody>
      </p:sp>
      <p:sp>
        <p:nvSpPr>
          <p:cNvPr id="5" name="Pladsholder til sidefod 4"/>
          <p:cNvSpPr>
            <a:spLocks noGrp="1"/>
          </p:cNvSpPr>
          <p:nvPr>
            <p:ph type="ftr" sz="quarter" idx="3"/>
          </p:nvPr>
        </p:nvSpPr>
        <p:spPr>
          <a:xfrm>
            <a:off x="717450" y="4646471"/>
            <a:ext cx="1958203" cy="68838"/>
          </a:xfrm>
          <a:prstGeom prst="rect">
            <a:avLst/>
          </a:prstGeom>
        </p:spPr>
        <p:txBody>
          <a:bodyPr vert="horz" wrap="square" lIns="0" tIns="0" rIns="0" bIns="0" rtlCol="0" anchor="ctr" anchorCtr="0"/>
          <a:lstStyle>
            <a:lvl1pPr algn="l">
              <a:lnSpc>
                <a:spcPts val="600"/>
              </a:lnSpc>
              <a:defRPr sz="600" b="0" cap="all" baseline="0">
                <a:solidFill>
                  <a:srgbClr val="000000"/>
                </a:solidFill>
                <a:latin typeface="Verdana" pitchFamily="34" charset="0"/>
                <a:ea typeface="Verdana" pitchFamily="34" charset="0"/>
                <a:cs typeface="Verdana" pitchFamily="34" charset="0"/>
              </a:defRPr>
            </a:lvl1pPr>
          </a:lstStyle>
          <a:p>
            <a:r>
              <a:rPr lang="en-GB"/>
              <a:t>Waste international meeting</a:t>
            </a:r>
            <a:endParaRPr lang="en-GB" dirty="0"/>
          </a:p>
        </p:txBody>
      </p:sp>
      <p:sp>
        <p:nvSpPr>
          <p:cNvPr id="6" name="Pladsholder til diasnummer 5"/>
          <p:cNvSpPr>
            <a:spLocks noGrp="1"/>
          </p:cNvSpPr>
          <p:nvPr>
            <p:ph type="sldNum" sz="quarter" idx="4"/>
          </p:nvPr>
        </p:nvSpPr>
        <p:spPr>
          <a:xfrm>
            <a:off x="178278" y="4472954"/>
            <a:ext cx="408316" cy="379563"/>
          </a:xfrm>
          <a:prstGeom prst="rect">
            <a:avLst/>
          </a:prstGeom>
        </p:spPr>
        <p:txBody>
          <a:bodyPr vert="horz" wrap="square" lIns="0" tIns="0" rIns="0" bIns="0" rtlCol="0" anchor="ctr" anchorCtr="0"/>
          <a:lstStyle>
            <a:lvl1pPr algn="r">
              <a:lnSpc>
                <a:spcPts val="600"/>
              </a:lnSpc>
              <a:defRPr sz="1050" b="0" cap="all" baseline="0">
                <a:solidFill>
                  <a:srgbClr val="000000"/>
                </a:solidFill>
                <a:latin typeface="Verdana" pitchFamily="34" charset="0"/>
                <a:ea typeface="Verdana" pitchFamily="34" charset="0"/>
                <a:cs typeface="Verdana" pitchFamily="34" charset="0"/>
              </a:defRPr>
            </a:lvl1pPr>
          </a:lstStyle>
          <a:p>
            <a:fld id="{AF54B9EF-527F-4F31-BDA9-861CCA0FE377}" type="slidenum">
              <a:rPr lang="en-GB" smtClean="0"/>
              <a:pPr/>
              <a:t>‹#›</a:t>
            </a:fld>
            <a:endParaRPr lang="en-GB" dirty="0"/>
          </a:p>
        </p:txBody>
      </p:sp>
      <p:cxnSp>
        <p:nvCxnSpPr>
          <p:cNvPr id="9" name="Straight Connector 8"/>
          <p:cNvCxnSpPr/>
          <p:nvPr/>
        </p:nvCxnSpPr>
        <p:spPr>
          <a:xfrm>
            <a:off x="644101" y="4522158"/>
            <a:ext cx="0" cy="221581"/>
          </a:xfrm>
          <a:prstGeom prst="line">
            <a:avLst/>
          </a:prstGeom>
          <a:ln w="3175">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36307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378" rtl="0" eaLnBrk="1" latinLnBrk="0" hangingPunct="1">
        <a:lnSpc>
          <a:spcPts val="2600"/>
        </a:lnSpc>
        <a:spcBef>
          <a:spcPct val="0"/>
        </a:spcBef>
        <a:buNone/>
        <a:defRPr sz="2400" b="0" kern="1200" cap="none" baseline="0">
          <a:solidFill>
            <a:srgbClr val="F04E23"/>
          </a:solidFill>
          <a:latin typeface="Verdana" pitchFamily="34" charset="0"/>
          <a:ea typeface="Verdana" pitchFamily="34" charset="0"/>
          <a:cs typeface="Verdana" pitchFamily="34" charset="0"/>
        </a:defRPr>
      </a:lvl1pPr>
    </p:titleStyle>
    <p:bodyStyle>
      <a:lvl1pPr marL="273044" indent="-273044" algn="l" defTabSz="914378"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285" indent="-261932" algn="l" defTabSz="914378"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39" indent="-263519" algn="l" defTabSz="914378"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094" indent="-174621" algn="l" defTabSz="914378"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48" indent="-174621" algn="l" defTabSz="914378"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6F4F2"/>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19820" y="613504"/>
            <a:ext cx="8304363" cy="676227"/>
          </a:xfrm>
          <a:prstGeom prst="rect">
            <a:avLst/>
          </a:prstGeom>
          <a:noFill/>
          <a:effectLst/>
        </p:spPr>
        <p:txBody>
          <a:bodyPr vert="horz" wrap="square" lIns="0" tIns="0" rIns="0" bIns="36000" rtlCol="0" anchor="t" anchorCtr="0">
            <a:noAutofit/>
          </a:bodyPr>
          <a:lstStyle/>
          <a:p>
            <a:r>
              <a:rPr lang="en-US"/>
              <a:t>Click to edit Master title style</a:t>
            </a:r>
            <a:endParaRPr lang="en-GB" dirty="0"/>
          </a:p>
        </p:txBody>
      </p:sp>
      <p:sp>
        <p:nvSpPr>
          <p:cNvPr id="3" name="Pladsholder til tekst 2"/>
          <p:cNvSpPr>
            <a:spLocks noGrp="1"/>
          </p:cNvSpPr>
          <p:nvPr>
            <p:ph type="body" idx="1"/>
          </p:nvPr>
        </p:nvSpPr>
        <p:spPr>
          <a:xfrm>
            <a:off x="419820" y="1443488"/>
            <a:ext cx="8304363" cy="288122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ladsholder til dato 3"/>
          <p:cNvSpPr>
            <a:spLocks noGrp="1"/>
          </p:cNvSpPr>
          <p:nvPr>
            <p:ph type="dt" sz="half" idx="2"/>
          </p:nvPr>
        </p:nvSpPr>
        <p:spPr>
          <a:xfrm>
            <a:off x="717449" y="4553148"/>
            <a:ext cx="1958203" cy="66824"/>
          </a:xfrm>
          <a:prstGeom prst="rect">
            <a:avLst/>
          </a:prstGeom>
        </p:spPr>
        <p:txBody>
          <a:bodyPr vert="horz" wrap="square" lIns="0" tIns="0" rIns="0" bIns="0" rtlCol="0" anchor="ctr" anchorCtr="0"/>
          <a:lstStyle>
            <a:lvl1pPr algn="l">
              <a:lnSpc>
                <a:spcPts val="600"/>
              </a:lnSpc>
              <a:defRPr sz="600" b="0" cap="all" baseline="0">
                <a:solidFill>
                  <a:srgbClr val="000000"/>
                </a:solidFill>
                <a:latin typeface="Verdana" pitchFamily="34" charset="0"/>
                <a:ea typeface="Verdana" pitchFamily="34" charset="0"/>
                <a:cs typeface="Verdana" pitchFamily="34" charset="0"/>
              </a:defRPr>
            </a:lvl1pPr>
          </a:lstStyle>
          <a:p>
            <a:r>
              <a:rPr lang="da-DK"/>
              <a:t>19 May 2022</a:t>
            </a:r>
            <a:endParaRPr lang="en-GB" dirty="0"/>
          </a:p>
        </p:txBody>
      </p:sp>
      <p:sp>
        <p:nvSpPr>
          <p:cNvPr id="5" name="Pladsholder til sidefod 4"/>
          <p:cNvSpPr>
            <a:spLocks noGrp="1"/>
          </p:cNvSpPr>
          <p:nvPr>
            <p:ph type="ftr" sz="quarter" idx="3"/>
          </p:nvPr>
        </p:nvSpPr>
        <p:spPr>
          <a:xfrm>
            <a:off x="717449" y="4646471"/>
            <a:ext cx="1958203" cy="68838"/>
          </a:xfrm>
          <a:prstGeom prst="rect">
            <a:avLst/>
          </a:prstGeom>
        </p:spPr>
        <p:txBody>
          <a:bodyPr vert="horz" wrap="square" lIns="0" tIns="0" rIns="0" bIns="0" rtlCol="0" anchor="ctr" anchorCtr="0"/>
          <a:lstStyle>
            <a:lvl1pPr algn="l">
              <a:lnSpc>
                <a:spcPts val="600"/>
              </a:lnSpc>
              <a:defRPr sz="600" b="0" cap="all" baseline="0">
                <a:solidFill>
                  <a:srgbClr val="000000"/>
                </a:solidFill>
                <a:latin typeface="Verdana" pitchFamily="34" charset="0"/>
                <a:ea typeface="Verdana" pitchFamily="34" charset="0"/>
                <a:cs typeface="Verdana" pitchFamily="34" charset="0"/>
              </a:defRPr>
            </a:lvl1pPr>
          </a:lstStyle>
          <a:p>
            <a:r>
              <a:rPr lang="en-GB"/>
              <a:t>Waste international meeting</a:t>
            </a:r>
            <a:endParaRPr lang="en-GB" dirty="0"/>
          </a:p>
        </p:txBody>
      </p:sp>
      <p:sp>
        <p:nvSpPr>
          <p:cNvPr id="6" name="Pladsholder til diasnummer 5"/>
          <p:cNvSpPr>
            <a:spLocks noGrp="1"/>
          </p:cNvSpPr>
          <p:nvPr>
            <p:ph type="sldNum" sz="quarter" idx="4"/>
          </p:nvPr>
        </p:nvSpPr>
        <p:spPr>
          <a:xfrm>
            <a:off x="178278" y="4472954"/>
            <a:ext cx="408316" cy="379563"/>
          </a:xfrm>
          <a:prstGeom prst="rect">
            <a:avLst/>
          </a:prstGeom>
        </p:spPr>
        <p:txBody>
          <a:bodyPr vert="horz" wrap="square" lIns="0" tIns="0" rIns="0" bIns="0" rtlCol="0" anchor="ctr" anchorCtr="0"/>
          <a:lstStyle>
            <a:lvl1pPr algn="r">
              <a:lnSpc>
                <a:spcPts val="600"/>
              </a:lnSpc>
              <a:defRPr sz="1050" b="0" cap="all" baseline="0">
                <a:solidFill>
                  <a:srgbClr val="000000"/>
                </a:solidFill>
                <a:latin typeface="Verdana" pitchFamily="34" charset="0"/>
                <a:ea typeface="Verdana" pitchFamily="34" charset="0"/>
                <a:cs typeface="Verdana" pitchFamily="34" charset="0"/>
              </a:defRPr>
            </a:lvl1pPr>
          </a:lstStyle>
          <a:p>
            <a:fld id="{AF54B9EF-527F-4F31-BDA9-861CCA0FE377}" type="slidenum">
              <a:rPr lang="en-GB" smtClean="0"/>
              <a:pPr/>
              <a:t>‹#›</a:t>
            </a:fld>
            <a:endParaRPr lang="en-GB" dirty="0"/>
          </a:p>
        </p:txBody>
      </p:sp>
      <p:cxnSp>
        <p:nvCxnSpPr>
          <p:cNvPr id="9" name="Straight Connector 8"/>
          <p:cNvCxnSpPr/>
          <p:nvPr/>
        </p:nvCxnSpPr>
        <p:spPr>
          <a:xfrm>
            <a:off x="644101" y="4522157"/>
            <a:ext cx="0" cy="221581"/>
          </a:xfrm>
          <a:prstGeom prst="line">
            <a:avLst/>
          </a:prstGeom>
          <a:ln w="3175">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11250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ts val="2600"/>
        </a:lnSpc>
        <a:spcBef>
          <a:spcPct val="0"/>
        </a:spcBef>
        <a:buNone/>
        <a:defRPr sz="2400" b="0" kern="1200" cap="none" baseline="0">
          <a:solidFill>
            <a:srgbClr val="F04E23"/>
          </a:solidFill>
          <a:latin typeface="Verdana" pitchFamily="34" charset="0"/>
          <a:ea typeface="Verdana" pitchFamily="34" charset="0"/>
          <a:cs typeface="Verdana" pitchFamily="34" charset="0"/>
        </a:defRPr>
      </a:lvl1pPr>
    </p:titleStyle>
    <p:body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baseline="0">
          <a:solidFill>
            <a:srgbClr val="000000"/>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baseline="0">
          <a:solidFill>
            <a:srgbClr val="000000"/>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baseline="0">
          <a:solidFill>
            <a:srgbClr val="000000"/>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baseline="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C7BD"/>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2F21217-F144-44E0-97DC-59F82C61CC1B}"/>
              </a:ext>
            </a:extLst>
          </p:cNvPr>
          <p:cNvSpPr>
            <a:spLocks noGrp="1"/>
          </p:cNvSpPr>
          <p:nvPr>
            <p:ph type="body" sz="quarter" idx="25"/>
          </p:nvPr>
        </p:nvSpPr>
        <p:spPr>
          <a:xfrm>
            <a:off x="712964" y="4583974"/>
            <a:ext cx="1156197" cy="196283"/>
          </a:xfrm>
          <a:noFill/>
        </p:spPr>
        <p:txBody>
          <a:bodyPr>
            <a:normAutofit fontScale="85000" lnSpcReduction="10000"/>
          </a:bodyPr>
          <a:lstStyle/>
          <a:p>
            <a:pPr algn="l"/>
            <a:r>
              <a:rPr lang="en-GB" sz="1100" dirty="0">
                <a:solidFill>
                  <a:srgbClr val="F04E23"/>
                </a:solidFill>
              </a:rPr>
              <a:t>07 November 2023</a:t>
            </a:r>
          </a:p>
        </p:txBody>
      </p:sp>
      <p:sp>
        <p:nvSpPr>
          <p:cNvPr id="7" name="Text Placeholder 6">
            <a:extLst>
              <a:ext uri="{FF2B5EF4-FFF2-40B4-BE49-F238E27FC236}">
                <a16:creationId xmlns:a16="http://schemas.microsoft.com/office/drawing/2014/main" id="{ABAF9570-9D60-4AA7-BAF6-0603410F2992}"/>
              </a:ext>
            </a:extLst>
          </p:cNvPr>
          <p:cNvSpPr>
            <a:spLocks noGrp="1"/>
          </p:cNvSpPr>
          <p:nvPr>
            <p:ph type="body" sz="quarter" idx="26"/>
          </p:nvPr>
        </p:nvSpPr>
        <p:spPr>
          <a:xfrm>
            <a:off x="382436" y="3741142"/>
            <a:ext cx="8503525" cy="768966"/>
          </a:xfrm>
          <a:noFill/>
        </p:spPr>
        <p:txBody>
          <a:bodyPr/>
          <a:lstStyle/>
          <a:p>
            <a:r>
              <a:rPr lang="en-GB" sz="1800" b="1" dirty="0">
                <a:solidFill>
                  <a:srgbClr val="F04E23"/>
                </a:solidFill>
              </a:rPr>
              <a:t>National Conference</a:t>
            </a:r>
            <a:r>
              <a:rPr lang="en-GB" sz="1800" dirty="0">
                <a:solidFill>
                  <a:srgbClr val="F04E23"/>
                </a:solidFill>
              </a:rPr>
              <a:t>: </a:t>
            </a:r>
            <a:r>
              <a:rPr lang="en-GB" sz="1800" i="1" dirty="0">
                <a:solidFill>
                  <a:srgbClr val="F04E23"/>
                </a:solidFill>
              </a:rPr>
              <a:t>Will resource efficiency be at the core of the business success in Georgia?</a:t>
            </a:r>
          </a:p>
          <a:p>
            <a:r>
              <a:rPr lang="en-GB" sz="1600" b="1" dirty="0">
                <a:solidFill>
                  <a:srgbClr val="F04E23"/>
                </a:solidFill>
              </a:rPr>
              <a:t>Dates: </a:t>
            </a:r>
            <a:r>
              <a:rPr lang="en-GB" sz="1600" dirty="0">
                <a:solidFill>
                  <a:srgbClr val="F04E23"/>
                </a:solidFill>
              </a:rPr>
              <a:t>7-8 November 2023     /     </a:t>
            </a:r>
            <a:r>
              <a:rPr lang="en-GB" sz="1600" b="1" dirty="0">
                <a:solidFill>
                  <a:srgbClr val="F04E23"/>
                </a:solidFill>
              </a:rPr>
              <a:t>Venue: </a:t>
            </a:r>
            <a:r>
              <a:rPr lang="en-GB" sz="1600" dirty="0">
                <a:solidFill>
                  <a:srgbClr val="F04E23"/>
                </a:solidFill>
              </a:rPr>
              <a:t>Hotel Biltmore Tbilisi</a:t>
            </a:r>
          </a:p>
          <a:p>
            <a:endParaRPr lang="en-GB" sz="1000" b="1" i="1" dirty="0">
              <a:solidFill>
                <a:srgbClr val="F04E23"/>
              </a:solidFill>
            </a:endParaRPr>
          </a:p>
        </p:txBody>
      </p:sp>
      <p:grpSp>
        <p:nvGrpSpPr>
          <p:cNvPr id="9" name="Group 8">
            <a:extLst>
              <a:ext uri="{FF2B5EF4-FFF2-40B4-BE49-F238E27FC236}">
                <a16:creationId xmlns:a16="http://schemas.microsoft.com/office/drawing/2014/main" id="{6B128568-E0B4-91DF-AEF8-E81BCB015BFA}"/>
              </a:ext>
            </a:extLst>
          </p:cNvPr>
          <p:cNvGrpSpPr>
            <a:grpSpLocks noChangeAspect="1"/>
          </p:cNvGrpSpPr>
          <p:nvPr/>
        </p:nvGrpSpPr>
        <p:grpSpPr>
          <a:xfrm>
            <a:off x="443043" y="830465"/>
            <a:ext cx="3175894" cy="2741831"/>
            <a:chOff x="0" y="0"/>
            <a:chExt cx="5577841" cy="5215114"/>
          </a:xfrm>
        </p:grpSpPr>
        <p:grpSp>
          <p:nvGrpSpPr>
            <p:cNvPr id="13" name="Group 12">
              <a:extLst>
                <a:ext uri="{FF2B5EF4-FFF2-40B4-BE49-F238E27FC236}">
                  <a16:creationId xmlns:a16="http://schemas.microsoft.com/office/drawing/2014/main" id="{3B860AC5-EC51-8E62-A9DB-3A072B55BEE9}"/>
                </a:ext>
              </a:extLst>
            </p:cNvPr>
            <p:cNvGrpSpPr>
              <a:grpSpLocks noChangeAspect="1"/>
            </p:cNvGrpSpPr>
            <p:nvPr/>
          </p:nvGrpSpPr>
          <p:grpSpPr>
            <a:xfrm>
              <a:off x="0" y="0"/>
              <a:ext cx="5577841" cy="5215114"/>
              <a:chOff x="0" y="0"/>
              <a:chExt cx="5405046" cy="5056509"/>
            </a:xfrm>
          </p:grpSpPr>
          <p:grpSp>
            <p:nvGrpSpPr>
              <p:cNvPr id="15" name="Group 14">
                <a:extLst>
                  <a:ext uri="{FF2B5EF4-FFF2-40B4-BE49-F238E27FC236}">
                    <a16:creationId xmlns:a16="http://schemas.microsoft.com/office/drawing/2014/main" id="{F2D95330-0F47-4CD5-660D-10CD4FCF9630}"/>
                  </a:ext>
                </a:extLst>
              </p:cNvPr>
              <p:cNvGrpSpPr/>
              <p:nvPr/>
            </p:nvGrpSpPr>
            <p:grpSpPr>
              <a:xfrm>
                <a:off x="0" y="2346700"/>
                <a:ext cx="5405046" cy="2695893"/>
                <a:chOff x="0" y="2567764"/>
                <a:chExt cx="5901477" cy="2943565"/>
              </a:xfrm>
            </p:grpSpPr>
            <p:sp>
              <p:nvSpPr>
                <p:cNvPr id="18" name="Rectangle 17">
                  <a:extLst>
                    <a:ext uri="{FF2B5EF4-FFF2-40B4-BE49-F238E27FC236}">
                      <a16:creationId xmlns:a16="http://schemas.microsoft.com/office/drawing/2014/main" id="{F9BDB967-DCCF-3B1C-2CAC-2B1447601006}"/>
                    </a:ext>
                  </a:extLst>
                </p:cNvPr>
                <p:cNvSpPr/>
                <p:nvPr/>
              </p:nvSpPr>
              <p:spPr>
                <a:xfrm>
                  <a:off x="0" y="3917938"/>
                  <a:ext cx="2925445" cy="159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8"/>
                  <a:endParaRPr lang="da-DK">
                    <a:solidFill>
                      <a:prstClr val="white"/>
                    </a:solidFill>
                  </a:endParaRPr>
                </a:p>
              </p:txBody>
            </p:sp>
            <p:sp>
              <p:nvSpPr>
                <p:cNvPr id="19" name="Rectangle 18">
                  <a:extLst>
                    <a:ext uri="{FF2B5EF4-FFF2-40B4-BE49-F238E27FC236}">
                      <a16:creationId xmlns:a16="http://schemas.microsoft.com/office/drawing/2014/main" id="{1D310B14-2C2B-7755-B9EE-9B468538EE32}"/>
                    </a:ext>
                  </a:extLst>
                </p:cNvPr>
                <p:cNvSpPr/>
                <p:nvPr/>
              </p:nvSpPr>
              <p:spPr>
                <a:xfrm>
                  <a:off x="2976032" y="2567764"/>
                  <a:ext cx="2925445" cy="128701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8"/>
                  <a:endParaRPr lang="da-DK">
                    <a:solidFill>
                      <a:prstClr val="white"/>
                    </a:solidFill>
                  </a:endParaRPr>
                </a:p>
              </p:txBody>
            </p:sp>
          </p:grpSp>
          <p:pic>
            <p:nvPicPr>
              <p:cNvPr id="16" name="Picture 15">
                <a:extLst>
                  <a:ext uri="{FF2B5EF4-FFF2-40B4-BE49-F238E27FC236}">
                    <a16:creationId xmlns:a16="http://schemas.microsoft.com/office/drawing/2014/main" id="{07D10ABD-5E88-9A20-B29F-278FBB381D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99" t="14367" r="20879" b="24736"/>
              <a:stretch/>
            </p:blipFill>
            <p:spPr bwMode="auto">
              <a:xfrm>
                <a:off x="2728728" y="3566556"/>
                <a:ext cx="2675950" cy="1489953"/>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71640680-6FAD-98FF-D839-ABC11D45B0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177" r="34244" b="11235"/>
              <a:stretch/>
            </p:blipFill>
            <p:spPr bwMode="auto">
              <a:xfrm>
                <a:off x="0" y="0"/>
                <a:ext cx="2678430" cy="3525744"/>
              </a:xfrm>
              <a:prstGeom prst="rect">
                <a:avLst/>
              </a:prstGeom>
              <a:noFill/>
              <a:ln>
                <a:noFill/>
              </a:ln>
              <a:extLst>
                <a:ext uri="{53640926-AAD7-44D8-BBD7-CCE9431645EC}">
                  <a14:shadowObscured xmlns:a14="http://schemas.microsoft.com/office/drawing/2010/main"/>
                </a:ext>
              </a:extLst>
            </p:spPr>
          </p:pic>
        </p:grpSp>
        <p:pic>
          <p:nvPicPr>
            <p:cNvPr id="14" name="Picture 13" descr="Diagram&#10;&#10;Description automatically generated">
              <a:extLst>
                <a:ext uri="{FF2B5EF4-FFF2-40B4-BE49-F238E27FC236}">
                  <a16:creationId xmlns:a16="http://schemas.microsoft.com/office/drawing/2014/main" id="{86B84E63-18EF-8F69-8581-215DB2008C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5413" y="29682"/>
              <a:ext cx="2757170" cy="2337435"/>
            </a:xfrm>
            <a:prstGeom prst="rect">
              <a:avLst/>
            </a:prstGeom>
            <a:ln>
              <a:solidFill>
                <a:schemeClr val="tx1"/>
              </a:solidFill>
            </a:ln>
          </p:spPr>
        </p:pic>
      </p:grpSp>
      <p:pic>
        <p:nvPicPr>
          <p:cNvPr id="20" name="Picture 19">
            <a:extLst>
              <a:ext uri="{FF2B5EF4-FFF2-40B4-BE49-F238E27FC236}">
                <a16:creationId xmlns:a16="http://schemas.microsoft.com/office/drawing/2014/main" id="{3088C263-8535-4663-C5E6-797352A0D00E}"/>
              </a:ext>
            </a:extLst>
          </p:cNvPr>
          <p:cNvPicPr>
            <a:picLocks noChangeAspect="1"/>
          </p:cNvPicPr>
          <p:nvPr/>
        </p:nvPicPr>
        <p:blipFill rotWithShape="1">
          <a:blip r:embed="rId6"/>
          <a:srcRect t="16990" b="13811"/>
          <a:stretch/>
        </p:blipFill>
        <p:spPr bwMode="auto">
          <a:xfrm>
            <a:off x="7280803" y="4560045"/>
            <a:ext cx="572135" cy="395605"/>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2168A7E4-939B-DCDC-94D3-88B926D1508D}"/>
              </a:ext>
            </a:extLst>
          </p:cNvPr>
          <p:cNvSpPr txBox="1"/>
          <p:nvPr/>
        </p:nvSpPr>
        <p:spPr>
          <a:xfrm>
            <a:off x="4254285" y="2293747"/>
            <a:ext cx="4108222" cy="923330"/>
          </a:xfrm>
          <a:prstGeom prst="rect">
            <a:avLst/>
          </a:prstGeom>
          <a:noFill/>
        </p:spPr>
        <p:txBody>
          <a:bodyPr wrap="square" rtlCol="0">
            <a:spAutoFit/>
          </a:bodyPr>
          <a:lstStyle/>
          <a:p>
            <a:pPr defTabSz="914378"/>
            <a:endParaRPr lang="en-CA" dirty="0">
              <a:solidFill>
                <a:srgbClr val="F04E23"/>
              </a:solidFill>
              <a:cs typeface="Arial" pitchFamily="34" charset="0"/>
            </a:endParaRPr>
          </a:p>
          <a:p>
            <a:pPr defTabSz="914378"/>
            <a:r>
              <a:rPr lang="en-CA" dirty="0">
                <a:solidFill>
                  <a:srgbClr val="F04E23"/>
                </a:solidFill>
                <a:cs typeface="Arial" pitchFamily="34" charset="0"/>
              </a:rPr>
              <a:t>Wim Van Breusegem, </a:t>
            </a:r>
          </a:p>
          <a:p>
            <a:pPr defTabSz="914378"/>
            <a:r>
              <a:rPr lang="en-CA" dirty="0">
                <a:solidFill>
                  <a:srgbClr val="F04E23"/>
                </a:solidFill>
                <a:cs typeface="Arial" pitchFamily="34" charset="0"/>
              </a:rPr>
              <a:t>Circular Economy Expert</a:t>
            </a:r>
          </a:p>
        </p:txBody>
      </p:sp>
      <p:pic>
        <p:nvPicPr>
          <p:cNvPr id="6" name="Picture 5" descr="Graphical user interface, application&#10;&#10;Description automatically generated">
            <a:extLst>
              <a:ext uri="{FF2B5EF4-FFF2-40B4-BE49-F238E27FC236}">
                <a16:creationId xmlns:a16="http://schemas.microsoft.com/office/drawing/2014/main" id="{3C1B7D0B-F145-A5A5-56C1-9122332C7D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250" y="365527"/>
            <a:ext cx="1815855" cy="380957"/>
          </a:xfrm>
          <a:prstGeom prst="rect">
            <a:avLst/>
          </a:prstGeom>
          <a:solidFill>
            <a:schemeClr val="bg2">
              <a:alpha val="0"/>
            </a:schemeClr>
          </a:solidFill>
        </p:spPr>
      </p:pic>
      <p:sp>
        <p:nvSpPr>
          <p:cNvPr id="4" name="TextBox 3">
            <a:extLst>
              <a:ext uri="{FF2B5EF4-FFF2-40B4-BE49-F238E27FC236}">
                <a16:creationId xmlns:a16="http://schemas.microsoft.com/office/drawing/2014/main" id="{2B8D48FC-B68E-5EAD-BA65-5900CF176790}"/>
              </a:ext>
            </a:extLst>
          </p:cNvPr>
          <p:cNvSpPr txBox="1"/>
          <p:nvPr/>
        </p:nvSpPr>
        <p:spPr>
          <a:xfrm>
            <a:off x="4024424" y="870888"/>
            <a:ext cx="4922875" cy="1015663"/>
          </a:xfrm>
          <a:prstGeom prst="rect">
            <a:avLst/>
          </a:prstGeom>
          <a:noFill/>
        </p:spPr>
        <p:txBody>
          <a:bodyPr wrap="square" rtlCol="0">
            <a:spAutoFit/>
          </a:bodyPr>
          <a:lstStyle/>
          <a:p>
            <a:pPr lvl="0" defTabSz="914378">
              <a:spcAft>
                <a:spcPts val="600"/>
              </a:spcAft>
              <a:buClr>
                <a:srgbClr val="F04E23"/>
              </a:buClr>
            </a:pPr>
            <a:r>
              <a:rPr lang="en-GB" sz="2000" i="1" dirty="0">
                <a:solidFill>
                  <a:srgbClr val="F04E23"/>
                </a:solidFill>
                <a:latin typeface="Verdana" pitchFamily="34" charset="0"/>
                <a:ea typeface="Times New Roman" panose="02020603050405020304" pitchFamily="18" charset="0"/>
                <a:cs typeface="Arial" panose="020B0604020202020204" pitchFamily="34" charset="0"/>
              </a:rPr>
              <a:t>Support to Waste Management and Development of Circular Economy in Georgia: </a:t>
            </a:r>
            <a:r>
              <a:rPr lang="en-GB" sz="2000" dirty="0">
                <a:solidFill>
                  <a:srgbClr val="F04E23"/>
                </a:solidFill>
                <a:latin typeface="Verdana" pitchFamily="34" charset="0"/>
                <a:ea typeface="Times New Roman" panose="02020603050405020304" pitchFamily="18" charset="0"/>
                <a:cs typeface="Arial" panose="020B0604020202020204" pitchFamily="34" charset="0"/>
              </a:rPr>
              <a:t>project presentation</a:t>
            </a:r>
          </a:p>
        </p:txBody>
      </p:sp>
      <p:pic>
        <p:nvPicPr>
          <p:cNvPr id="21" name="Picture 20">
            <a:extLst>
              <a:ext uri="{FF2B5EF4-FFF2-40B4-BE49-F238E27FC236}">
                <a16:creationId xmlns:a16="http://schemas.microsoft.com/office/drawing/2014/main" id="{3A5CD720-141C-4155-7640-506034FD25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2787" y="4688371"/>
            <a:ext cx="873174" cy="262808"/>
          </a:xfrm>
          <a:prstGeom prst="rect">
            <a:avLst/>
          </a:prstGeom>
        </p:spPr>
      </p:pic>
      <p:sp>
        <p:nvSpPr>
          <p:cNvPr id="2" name="Date Placeholder 1"/>
          <p:cNvSpPr>
            <a:spLocks noGrp="1"/>
          </p:cNvSpPr>
          <p:nvPr>
            <p:ph type="dt" sz="half" idx="10"/>
          </p:nvPr>
        </p:nvSpPr>
        <p:spPr>
          <a:xfrm>
            <a:off x="717450" y="4553149"/>
            <a:ext cx="1958203" cy="45719"/>
          </a:xfrm>
        </p:spPr>
        <p:txBody>
          <a:bodyPr/>
          <a:lstStyle/>
          <a:p>
            <a:r>
              <a:rPr lang="nl-BE" dirty="0"/>
              <a:t>2023</a:t>
            </a:r>
            <a:endParaRPr lang="en-GB" dirty="0"/>
          </a:p>
        </p:txBody>
      </p:sp>
      <p:sp>
        <p:nvSpPr>
          <p:cNvPr id="5" name="Slide Number Placeholder 4"/>
          <p:cNvSpPr>
            <a:spLocks noGrp="1"/>
          </p:cNvSpPr>
          <p:nvPr>
            <p:ph type="sldNum" sz="quarter" idx="12"/>
          </p:nvPr>
        </p:nvSpPr>
        <p:spPr/>
        <p:txBody>
          <a:bodyPr/>
          <a:lstStyle/>
          <a:p>
            <a:fld id="{59EDCC4F-61B3-445B-AC6F-14CA4635A88D}" type="slidenum">
              <a:rPr lang="en-GB" smtClean="0"/>
              <a:pPr/>
              <a:t>1</a:t>
            </a:fld>
            <a:endParaRPr lang="en-GB" dirty="0"/>
          </a:p>
        </p:txBody>
      </p:sp>
    </p:spTree>
    <p:extLst>
      <p:ext uri="{BB962C8B-B14F-4D97-AF65-F5344CB8AC3E}">
        <p14:creationId xmlns:p14="http://schemas.microsoft.com/office/powerpoint/2010/main" val="419058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BD61-0D00-51CD-EA4E-D38B698A43B1}"/>
              </a:ext>
            </a:extLst>
          </p:cNvPr>
          <p:cNvSpPr>
            <a:spLocks noGrp="1"/>
          </p:cNvSpPr>
          <p:nvPr>
            <p:ph type="title"/>
          </p:nvPr>
        </p:nvSpPr>
        <p:spPr/>
        <p:txBody>
          <a:bodyPr/>
          <a:lstStyle/>
          <a:p>
            <a:r>
              <a:rPr lang="en-GB" sz="2400" dirty="0">
                <a:effectLst/>
                <a:latin typeface="Verdana" panose="020B0604030504040204" pitchFamily="34" charset="0"/>
                <a:ea typeface="Times New Roman" panose="02020603050405020304" pitchFamily="18" charset="0"/>
                <a:cs typeface="Arial" panose="020B0604020202020204" pitchFamily="34" charset="0"/>
              </a:rPr>
              <a:t>Component 4: Support to transition towards CE </a:t>
            </a:r>
            <a:br>
              <a:rPr lang="en-GB" dirty="0"/>
            </a:br>
            <a:endParaRPr lang="en-CA" dirty="0"/>
          </a:p>
        </p:txBody>
      </p:sp>
      <p:sp>
        <p:nvSpPr>
          <p:cNvPr id="3" name="Date Placeholder 2">
            <a:extLst>
              <a:ext uri="{FF2B5EF4-FFF2-40B4-BE49-F238E27FC236}">
                <a16:creationId xmlns:a16="http://schemas.microsoft.com/office/drawing/2014/main" id="{176513B7-FCEC-4C2D-6CAA-2BFF5623E159}"/>
              </a:ext>
            </a:extLst>
          </p:cNvPr>
          <p:cNvSpPr>
            <a:spLocks noGrp="1"/>
          </p:cNvSpPr>
          <p:nvPr>
            <p:ph type="dt" sz="half" idx="10"/>
          </p:nvPr>
        </p:nvSpPr>
        <p:spPr>
          <a:xfrm>
            <a:off x="717449" y="4599642"/>
            <a:ext cx="1958203" cy="66824"/>
          </a:xfrm>
        </p:spPr>
        <p:txBody>
          <a:bodyPr/>
          <a:lstStyle/>
          <a:p>
            <a:r>
              <a:rPr lang="nl-BE"/>
              <a:t>7 November 2023</a:t>
            </a:r>
            <a:endParaRPr lang="en-GB" dirty="0"/>
          </a:p>
        </p:txBody>
      </p:sp>
      <p:sp>
        <p:nvSpPr>
          <p:cNvPr id="5" name="Slide Number Placeholder 4">
            <a:extLst>
              <a:ext uri="{FF2B5EF4-FFF2-40B4-BE49-F238E27FC236}">
                <a16:creationId xmlns:a16="http://schemas.microsoft.com/office/drawing/2014/main" id="{5DCB8D4D-873D-F59F-0C19-4ACB68780CC2}"/>
              </a:ext>
            </a:extLst>
          </p:cNvPr>
          <p:cNvSpPr>
            <a:spLocks noGrp="1"/>
          </p:cNvSpPr>
          <p:nvPr>
            <p:ph type="sldNum" sz="quarter" idx="12"/>
          </p:nvPr>
        </p:nvSpPr>
        <p:spPr/>
        <p:txBody>
          <a:bodyPr/>
          <a:lstStyle/>
          <a:p>
            <a:fld id="{AF54B9EF-527F-4F31-BDA9-861CCA0FE377}" type="slidenum">
              <a:rPr lang="en-GB" smtClean="0"/>
              <a:pPr/>
              <a:t>10</a:t>
            </a:fld>
            <a:endParaRPr lang="en-GB" dirty="0"/>
          </a:p>
        </p:txBody>
      </p:sp>
      <p:sp>
        <p:nvSpPr>
          <p:cNvPr id="6" name="Text Placeholder 5">
            <a:extLst>
              <a:ext uri="{FF2B5EF4-FFF2-40B4-BE49-F238E27FC236}">
                <a16:creationId xmlns:a16="http://schemas.microsoft.com/office/drawing/2014/main" id="{55AF7981-CF6A-83BE-3170-65CCA7BAF122}"/>
              </a:ext>
            </a:extLst>
          </p:cNvPr>
          <p:cNvSpPr>
            <a:spLocks noGrp="1"/>
          </p:cNvSpPr>
          <p:nvPr>
            <p:ph type="body" sz="quarter" idx="13"/>
          </p:nvPr>
        </p:nvSpPr>
        <p:spPr/>
        <p:txBody>
          <a:bodyPr/>
          <a:lstStyle/>
          <a:p>
            <a:r>
              <a:rPr lang="en-GB" sz="100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endParaRPr lang="en-GB" sz="10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endParaRPr>
          </a:p>
        </p:txBody>
      </p:sp>
      <p:sp>
        <p:nvSpPr>
          <p:cNvPr id="8" name="Content Placeholder 6">
            <a:extLst>
              <a:ext uri="{FF2B5EF4-FFF2-40B4-BE49-F238E27FC236}">
                <a16:creationId xmlns:a16="http://schemas.microsoft.com/office/drawing/2014/main" id="{4DBA3F49-3489-37C6-EC9A-10FCB0E5250C}"/>
              </a:ext>
            </a:extLst>
          </p:cNvPr>
          <p:cNvSpPr>
            <a:spLocks noGrp="1"/>
          </p:cNvSpPr>
          <p:nvPr>
            <p:ph sz="quarter" idx="15"/>
          </p:nvPr>
        </p:nvSpPr>
        <p:spPr>
          <a:xfrm>
            <a:off x="419819" y="1402096"/>
            <a:ext cx="8471631" cy="2778023"/>
          </a:xfrm>
        </p:spPr>
        <p:txBody>
          <a:bodyPr>
            <a:normAutofit lnSpcReduction="10000"/>
          </a:bodyPr>
          <a:lstStyle/>
          <a:p>
            <a:pPr marL="0" indent="0">
              <a:buNone/>
            </a:pPr>
            <a:r>
              <a:rPr lang="en-CA" sz="1800" dirty="0">
                <a:effectLst>
                  <a:outerShdw blurRad="38100" dist="38100" dir="2700000" algn="tl">
                    <a:srgbClr val="000000">
                      <a:alpha val="43137"/>
                    </a:srgbClr>
                  </a:outerShdw>
                </a:effectLst>
              </a:rPr>
              <a:t>Terms of Reference</a:t>
            </a:r>
          </a:p>
          <a:p>
            <a:r>
              <a:rPr lang="en-US" dirty="0"/>
              <a:t>The introduction of circular economy aspects is still at a pre-mature level.</a:t>
            </a:r>
          </a:p>
          <a:p>
            <a:r>
              <a:rPr lang="en-US" dirty="0"/>
              <a:t>The introduction and implementation of circular economy principles needs </a:t>
            </a:r>
            <a:r>
              <a:rPr lang="en-US" dirty="0" err="1"/>
              <a:t>programmes</a:t>
            </a:r>
            <a:r>
              <a:rPr lang="en-US" dirty="0"/>
              <a:t> and actions to become a firm element of the economic activities.</a:t>
            </a:r>
          </a:p>
          <a:p>
            <a:pPr marL="0" indent="0">
              <a:buNone/>
            </a:pPr>
            <a:r>
              <a:rPr lang="en-US" sz="1800" dirty="0">
                <a:effectLst>
                  <a:outerShdw blurRad="38100" dist="38100" dir="2700000" algn="tl">
                    <a:srgbClr val="000000">
                      <a:alpha val="43137"/>
                    </a:srgbClr>
                  </a:outerShdw>
                </a:effectLst>
              </a:rPr>
              <a:t>Activities</a:t>
            </a:r>
          </a:p>
          <a:p>
            <a:pPr marL="342900" indent="-342900">
              <a:buAutoNum type="arabicPeriod"/>
            </a:pPr>
            <a:r>
              <a:rPr lang="en-US" dirty="0"/>
              <a:t>Definition of the CE concept.</a:t>
            </a:r>
          </a:p>
          <a:p>
            <a:pPr marL="342900" indent="-342900">
              <a:buAutoNum type="arabicPeriod"/>
            </a:pPr>
            <a:r>
              <a:rPr lang="en-US" dirty="0"/>
              <a:t>Recommendation of CE policy instruments. </a:t>
            </a:r>
          </a:p>
          <a:p>
            <a:pPr marL="342900" indent="-342900">
              <a:buAutoNum type="arabicPeriod"/>
            </a:pPr>
            <a:r>
              <a:rPr lang="en-US" dirty="0"/>
              <a:t>Build CE project platform through donor </a:t>
            </a:r>
            <a:r>
              <a:rPr lang="en-US" dirty="0" err="1"/>
              <a:t>programmes</a:t>
            </a:r>
            <a:r>
              <a:rPr lang="en-US" dirty="0"/>
              <a:t>. (needs to be discussed with the </a:t>
            </a:r>
            <a:r>
              <a:rPr lang="en-GB" dirty="0"/>
              <a:t>donor/investor community and then development of specific proposals that will add value to what is currently being done).</a:t>
            </a:r>
            <a:endParaRPr lang="en-US" dirty="0"/>
          </a:p>
        </p:txBody>
      </p:sp>
    </p:spTree>
    <p:extLst>
      <p:ext uri="{BB962C8B-B14F-4D97-AF65-F5344CB8AC3E}">
        <p14:creationId xmlns:p14="http://schemas.microsoft.com/office/powerpoint/2010/main" val="160362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BD61-0D00-51CD-EA4E-D38B698A43B1}"/>
              </a:ext>
            </a:extLst>
          </p:cNvPr>
          <p:cNvSpPr>
            <a:spLocks noGrp="1"/>
          </p:cNvSpPr>
          <p:nvPr>
            <p:ph type="title"/>
          </p:nvPr>
        </p:nvSpPr>
        <p:spPr/>
        <p:txBody>
          <a:bodyPr/>
          <a:lstStyle/>
          <a:p>
            <a:r>
              <a:rPr lang="en-GB" sz="2400" dirty="0">
                <a:effectLst/>
                <a:latin typeface="Verdana" panose="020B0604030504040204" pitchFamily="34" charset="0"/>
                <a:ea typeface="Times New Roman" panose="02020603050405020304" pitchFamily="18" charset="0"/>
                <a:cs typeface="Arial" panose="020B0604020202020204" pitchFamily="34" charset="0"/>
              </a:rPr>
              <a:t>Component 4: Support to transition towards CE </a:t>
            </a:r>
            <a:br>
              <a:rPr lang="en-GB" dirty="0"/>
            </a:br>
            <a:endParaRPr lang="en-CA" dirty="0"/>
          </a:p>
        </p:txBody>
      </p:sp>
      <p:sp>
        <p:nvSpPr>
          <p:cNvPr id="3" name="Date Placeholder 2">
            <a:extLst>
              <a:ext uri="{FF2B5EF4-FFF2-40B4-BE49-F238E27FC236}">
                <a16:creationId xmlns:a16="http://schemas.microsoft.com/office/drawing/2014/main" id="{176513B7-FCEC-4C2D-6CAA-2BFF5623E159}"/>
              </a:ext>
            </a:extLst>
          </p:cNvPr>
          <p:cNvSpPr>
            <a:spLocks noGrp="1"/>
          </p:cNvSpPr>
          <p:nvPr>
            <p:ph type="dt" sz="half" idx="10"/>
          </p:nvPr>
        </p:nvSpPr>
        <p:spPr>
          <a:xfrm>
            <a:off x="717449" y="4599642"/>
            <a:ext cx="1958203" cy="66824"/>
          </a:xfrm>
        </p:spPr>
        <p:txBody>
          <a:bodyPr/>
          <a:lstStyle/>
          <a:p>
            <a:pPr marL="0" marR="0" lvl="0" indent="0" algn="l" defTabSz="914400" rtl="0" eaLnBrk="1" fontAlgn="auto" latinLnBrk="0" hangingPunct="1">
              <a:lnSpc>
                <a:spcPts val="600"/>
              </a:lnSpc>
              <a:spcBef>
                <a:spcPts val="0"/>
              </a:spcBef>
              <a:spcAft>
                <a:spcPts val="0"/>
              </a:spcAft>
              <a:buClrTx/>
              <a:buSzTx/>
              <a:buFontTx/>
              <a:buNone/>
              <a:tabLst/>
              <a:defRPr/>
            </a:pPr>
            <a:r>
              <a:rPr kumimoji="0" lang="nl-BE" sz="600" b="0" i="0" u="none" strike="noStrike" kern="1200" cap="all" spc="0" normalizeH="0" baseline="0" noProof="0">
                <a:ln>
                  <a:noFill/>
                </a:ln>
                <a:solidFill>
                  <a:srgbClr val="000000"/>
                </a:solidFill>
                <a:effectLst/>
                <a:uLnTx/>
                <a:uFillTx/>
                <a:latin typeface="Verdana" pitchFamily="34" charset="0"/>
                <a:ea typeface="Verdana" pitchFamily="34" charset="0"/>
              </a:rPr>
              <a:t>7 November 2023</a:t>
            </a:r>
            <a:endParaRPr kumimoji="0" lang="en-GB" sz="600" b="0" i="0" u="none" strike="noStrike" kern="1200" cap="all" spc="0" normalizeH="0" baseline="0" noProof="0" dirty="0">
              <a:ln>
                <a:noFill/>
              </a:ln>
              <a:solidFill>
                <a:srgbClr val="000000"/>
              </a:solidFill>
              <a:effectLst/>
              <a:uLnTx/>
              <a:uFillTx/>
              <a:latin typeface="Verdana" pitchFamily="34" charset="0"/>
              <a:ea typeface="Verdana" pitchFamily="34" charset="0"/>
            </a:endParaRPr>
          </a:p>
        </p:txBody>
      </p:sp>
      <p:sp>
        <p:nvSpPr>
          <p:cNvPr id="5" name="Slide Number Placeholder 4">
            <a:extLst>
              <a:ext uri="{FF2B5EF4-FFF2-40B4-BE49-F238E27FC236}">
                <a16:creationId xmlns:a16="http://schemas.microsoft.com/office/drawing/2014/main" id="{5DCB8D4D-873D-F59F-0C19-4ACB68780CC2}"/>
              </a:ext>
            </a:extLst>
          </p:cNvPr>
          <p:cNvSpPr>
            <a:spLocks noGrp="1"/>
          </p:cNvSpPr>
          <p:nvPr>
            <p:ph type="sldNum" sz="quarter" idx="12"/>
          </p:nvPr>
        </p:nvSpPr>
        <p:spPr/>
        <p:txBody>
          <a:bodyPr/>
          <a:lstStyle/>
          <a:p>
            <a:pPr marL="0" marR="0" lvl="0" indent="0" algn="r" defTabSz="914400" rtl="0" eaLnBrk="1" fontAlgn="auto" latinLnBrk="0" hangingPunct="1">
              <a:lnSpc>
                <a:spcPts val="600"/>
              </a:lnSpc>
              <a:spcBef>
                <a:spcPts val="0"/>
              </a:spcBef>
              <a:spcAft>
                <a:spcPts val="0"/>
              </a:spcAft>
              <a:buClrTx/>
              <a:buSzTx/>
              <a:buFontTx/>
              <a:buNone/>
              <a:tabLst/>
              <a:defRPr/>
            </a:pPr>
            <a:fld id="{AF54B9EF-527F-4F31-BDA9-861CCA0FE377}" type="slidenum">
              <a:rPr kumimoji="0" lang="en-GB" sz="1050" b="0" i="0" u="none" strike="noStrike" kern="1200" cap="all"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auto" latinLnBrk="0" hangingPunct="1">
                <a:lnSpc>
                  <a:spcPts val="600"/>
                </a:lnSpc>
                <a:spcBef>
                  <a:spcPts val="0"/>
                </a:spcBef>
                <a:spcAft>
                  <a:spcPts val="0"/>
                </a:spcAft>
                <a:buClrTx/>
                <a:buSzTx/>
                <a:buFontTx/>
                <a:buNone/>
                <a:tabLst/>
                <a:defRPr/>
              </a:pPr>
              <a:t>11</a:t>
            </a:fld>
            <a:endParaRPr kumimoji="0" lang="en-GB" sz="1050" b="0" i="0" u="none" strike="noStrike" kern="1200" cap="all" spc="0" normalizeH="0" baseline="0" noProof="0" dirty="0">
              <a:ln>
                <a:noFill/>
              </a:ln>
              <a:solidFill>
                <a:srgbClr val="000000"/>
              </a:solidFill>
              <a:effectLst/>
              <a:uLnTx/>
              <a:uFillTx/>
              <a:latin typeface="Verdana" pitchFamily="34" charset="0"/>
              <a:ea typeface="Verdana" pitchFamily="34" charset="0"/>
            </a:endParaRPr>
          </a:p>
        </p:txBody>
      </p:sp>
      <p:sp>
        <p:nvSpPr>
          <p:cNvPr id="6" name="Text Placeholder 5">
            <a:extLst>
              <a:ext uri="{FF2B5EF4-FFF2-40B4-BE49-F238E27FC236}">
                <a16:creationId xmlns:a16="http://schemas.microsoft.com/office/drawing/2014/main" id="{55AF7981-CF6A-83BE-3170-65CCA7BAF122}"/>
              </a:ext>
            </a:extLst>
          </p:cNvPr>
          <p:cNvSpPr>
            <a:spLocks noGrp="1"/>
          </p:cNvSpPr>
          <p:nvPr>
            <p:ph type="body" sz="quarter" idx="13"/>
          </p:nvPr>
        </p:nvSpPr>
        <p:spPr/>
        <p:txBody>
          <a:bodyPr/>
          <a:lstStyle/>
          <a:p>
            <a:r>
              <a:rPr lang="en-GB" sz="100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endParaRPr lang="en-GB" sz="10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endParaRPr>
          </a:p>
        </p:txBody>
      </p:sp>
      <p:sp>
        <p:nvSpPr>
          <p:cNvPr id="8" name="Content Placeholder 6">
            <a:extLst>
              <a:ext uri="{FF2B5EF4-FFF2-40B4-BE49-F238E27FC236}">
                <a16:creationId xmlns:a16="http://schemas.microsoft.com/office/drawing/2014/main" id="{4DBA3F49-3489-37C6-EC9A-10FCB0E5250C}"/>
              </a:ext>
            </a:extLst>
          </p:cNvPr>
          <p:cNvSpPr>
            <a:spLocks noGrp="1"/>
          </p:cNvSpPr>
          <p:nvPr>
            <p:ph sz="quarter" idx="15"/>
          </p:nvPr>
        </p:nvSpPr>
        <p:spPr>
          <a:xfrm>
            <a:off x="419819" y="1402096"/>
            <a:ext cx="8471631" cy="2778023"/>
          </a:xfrm>
        </p:spPr>
        <p:txBody>
          <a:bodyPr>
            <a:normAutofit/>
          </a:bodyPr>
          <a:lstStyle/>
          <a:p>
            <a:pPr marL="0" indent="0">
              <a:buNone/>
            </a:pPr>
            <a:r>
              <a:rPr lang="en-CA" sz="1800" dirty="0">
                <a:effectLst>
                  <a:outerShdw blurRad="38100" dist="38100" dir="2700000" algn="tl">
                    <a:srgbClr val="000000">
                      <a:alpha val="43137"/>
                    </a:srgbClr>
                  </a:outerShdw>
                </a:effectLst>
              </a:rPr>
              <a:t>Outputs to Date </a:t>
            </a:r>
          </a:p>
          <a:p>
            <a:r>
              <a:rPr lang="en-US" dirty="0"/>
              <a:t>Definition of the CE concept: the CE in practice.</a:t>
            </a:r>
          </a:p>
          <a:p>
            <a:r>
              <a:rPr lang="en-US" dirty="0"/>
              <a:t>Assessment of sectors/Product Value Chains (PVCs) completed; priority PVCs identified (i.e. Food, Construction and Automotive). </a:t>
            </a:r>
          </a:p>
          <a:p>
            <a:r>
              <a:rPr lang="en-US" dirty="0"/>
              <a:t>Assessment of EU policy instruments and their application to Georgia: in progress.</a:t>
            </a:r>
          </a:p>
          <a:p>
            <a:r>
              <a:rPr lang="en-US" dirty="0"/>
              <a:t>Initial capacity development with MEPA and PRO’s undertaken.</a:t>
            </a:r>
          </a:p>
          <a:p>
            <a:pPr marL="0" indent="0">
              <a:buNone/>
            </a:pPr>
            <a:endParaRPr lang="en-US" dirty="0"/>
          </a:p>
        </p:txBody>
      </p:sp>
    </p:spTree>
    <p:extLst>
      <p:ext uri="{BB962C8B-B14F-4D97-AF65-F5344CB8AC3E}">
        <p14:creationId xmlns:p14="http://schemas.microsoft.com/office/powerpoint/2010/main" val="319993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The CE in </a:t>
            </a:r>
            <a:r>
              <a:rPr lang="nl-BE" dirty="0" err="1"/>
              <a:t>practice</a:t>
            </a:r>
            <a:r>
              <a:rPr lang="nl-BE" dirty="0"/>
              <a:t>: </a:t>
            </a:r>
            <a:r>
              <a:rPr lang="nl-BE" dirty="0" err="1"/>
              <a:t>Circular</a:t>
            </a:r>
            <a:r>
              <a:rPr lang="nl-BE" dirty="0"/>
              <a:t> design</a:t>
            </a:r>
          </a:p>
        </p:txBody>
      </p:sp>
      <p:sp>
        <p:nvSpPr>
          <p:cNvPr id="4" name="Slide Number Placeholder 3">
            <a:extLst>
              <a:ext uri="{FF2B5EF4-FFF2-40B4-BE49-F238E27FC236}">
                <a16:creationId xmlns:a16="http://schemas.microsoft.com/office/drawing/2014/main" id="{20DFF32B-7806-42A2-812A-57B8F56B76D6}"/>
              </a:ext>
            </a:extLst>
          </p:cNvPr>
          <p:cNvSpPr>
            <a:spLocks noGrp="1"/>
          </p:cNvSpPr>
          <p:nvPr>
            <p:ph type="sldNum" sz="quarter" idx="12"/>
          </p:nvPr>
        </p:nvSpPr>
        <p:spPr/>
        <p:txBody>
          <a:bodyPr/>
          <a:lstStyle/>
          <a:p>
            <a:fld id="{AF54B9EF-527F-4F31-BDA9-861CCA0FE377}" type="slidenum">
              <a:rPr lang="en-GB" smtClean="0"/>
              <a:pPr/>
              <a:t>12</a:t>
            </a:fld>
            <a:endParaRPr lang="en-GB" dirty="0"/>
          </a:p>
        </p:txBody>
      </p:sp>
      <p:sp>
        <p:nvSpPr>
          <p:cNvPr id="7" name="Text Placeholder 6">
            <a:extLst>
              <a:ext uri="{FF2B5EF4-FFF2-40B4-BE49-F238E27FC236}">
                <a16:creationId xmlns:a16="http://schemas.microsoft.com/office/drawing/2014/main" id="{84442F02-7CAB-1508-A274-1D49670F70DE}"/>
              </a:ext>
            </a:extLst>
          </p:cNvPr>
          <p:cNvSpPr>
            <a:spLocks noGrp="1"/>
          </p:cNvSpPr>
          <p:nvPr>
            <p:ph type="body" sz="quarter" idx="13"/>
          </p:nvPr>
        </p:nvSpPr>
        <p:spPr/>
        <p:txBody>
          <a:bodyPr>
            <a:normAutofit fontScale="47500" lnSpcReduction="20000"/>
          </a:bodyPr>
          <a:lstStyle/>
          <a:p>
            <a:r>
              <a:rPr lang="en-GB" sz="18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p>
          <a:p>
            <a:endParaRPr lang="en-GB" sz="1000" b="1" i="1" dirty="0">
              <a:solidFill>
                <a:schemeClr val="tx1"/>
              </a:solidFill>
            </a:endParaRPr>
          </a:p>
        </p:txBody>
      </p:sp>
      <p:sp>
        <p:nvSpPr>
          <p:cNvPr id="3" name="Content Placeholder 2"/>
          <p:cNvSpPr>
            <a:spLocks noGrp="1"/>
          </p:cNvSpPr>
          <p:nvPr>
            <p:ph sz="quarter" idx="15"/>
          </p:nvPr>
        </p:nvSpPr>
        <p:spPr>
          <a:xfrm>
            <a:off x="419819" y="1460741"/>
            <a:ext cx="8435946" cy="3539276"/>
          </a:xfrm>
        </p:spPr>
        <p:txBody>
          <a:bodyPr>
            <a:normAutofit fontScale="92500" lnSpcReduction="10000"/>
          </a:bodyPr>
          <a:lstStyle/>
          <a:p>
            <a:pPr marL="342900" indent="-342900">
              <a:buFont typeface="+mj-lt"/>
              <a:buAutoNum type="arabicPeriod"/>
            </a:pPr>
            <a:r>
              <a:rPr lang="en-GB" sz="1800" b="1" dirty="0">
                <a:solidFill>
                  <a:schemeClr val="tx1"/>
                </a:solidFill>
              </a:rPr>
              <a:t>CIRCULAR DESIGN</a:t>
            </a:r>
            <a:r>
              <a:rPr lang="en-GB" sz="1800" dirty="0">
                <a:solidFill>
                  <a:schemeClr val="tx1"/>
                </a:solidFill>
              </a:rPr>
              <a:t>: involves improvements in material selection and product design.</a:t>
            </a:r>
          </a:p>
          <a:p>
            <a:pPr>
              <a:buFont typeface="Wingdings" panose="05000000000000000000" pitchFamily="2" charset="2"/>
              <a:buChar char="Ø"/>
            </a:pPr>
            <a:r>
              <a:rPr lang="en-GB" sz="1800" dirty="0">
                <a:solidFill>
                  <a:schemeClr val="tx1"/>
                </a:solidFill>
              </a:rPr>
              <a:t>Crucial, as more than 80% of a product’s environmental impact is determined at the design stage. </a:t>
            </a:r>
          </a:p>
          <a:p>
            <a:pPr marL="342900" indent="-342900">
              <a:buFont typeface="+mj-lt"/>
              <a:buAutoNum type="alphaLcPeriod"/>
            </a:pPr>
            <a:r>
              <a:rPr lang="en-GB" sz="1800" b="1" dirty="0">
                <a:solidFill>
                  <a:schemeClr val="tx1"/>
                </a:solidFill>
              </a:rPr>
              <a:t>Material selection</a:t>
            </a:r>
            <a:r>
              <a:rPr lang="en-GB" sz="1800" dirty="0">
                <a:solidFill>
                  <a:schemeClr val="tx1"/>
                </a:solidFill>
              </a:rPr>
              <a:t>:</a:t>
            </a:r>
          </a:p>
          <a:p>
            <a:pPr>
              <a:buFont typeface="Arial" panose="020B0604020202020204" pitchFamily="34" charset="0"/>
              <a:buChar char="•"/>
            </a:pPr>
            <a:r>
              <a:rPr lang="en-GB" sz="1800" dirty="0">
                <a:solidFill>
                  <a:schemeClr val="tx1"/>
                </a:solidFill>
              </a:rPr>
              <a:t>Dematerialization (i.e. material light weighting, so that products can be manufactured with as few materials and components as possible)</a:t>
            </a:r>
          </a:p>
          <a:p>
            <a:pPr lvl="1">
              <a:buFont typeface="Wingdings" panose="05000000000000000000" pitchFamily="2" charset="2"/>
              <a:buChar char="Ø"/>
            </a:pPr>
            <a:r>
              <a:rPr lang="en-GB" sz="1700" dirty="0">
                <a:solidFill>
                  <a:schemeClr val="tx1"/>
                </a:solidFill>
              </a:rPr>
              <a:t>without decreasing product quality, which would result in shorter life times).</a:t>
            </a:r>
          </a:p>
          <a:p>
            <a:pPr>
              <a:buFont typeface="Arial" panose="020B0604020202020204" pitchFamily="34" charset="0"/>
              <a:buChar char="•"/>
            </a:pPr>
            <a:r>
              <a:rPr lang="en-GB" sz="1800" dirty="0">
                <a:solidFill>
                  <a:schemeClr val="tx1"/>
                </a:solidFill>
              </a:rPr>
              <a:t>Purer material flows.</a:t>
            </a:r>
          </a:p>
          <a:p>
            <a:pPr>
              <a:buFont typeface="Arial" panose="020B0604020202020204" pitchFamily="34" charset="0"/>
              <a:buChar char="•"/>
            </a:pPr>
            <a:r>
              <a:rPr lang="en-GB" sz="1800" dirty="0">
                <a:solidFill>
                  <a:schemeClr val="tx1"/>
                </a:solidFill>
              </a:rPr>
              <a:t>Avoidance of the presence of hazardous substances.</a:t>
            </a:r>
          </a:p>
          <a:p>
            <a:pPr>
              <a:buFont typeface="Arial" panose="020B0604020202020204" pitchFamily="34" charset="0"/>
              <a:buChar char="•"/>
            </a:pPr>
            <a:r>
              <a:rPr lang="en-GB" sz="1800" dirty="0">
                <a:solidFill>
                  <a:schemeClr val="tx1"/>
                </a:solidFill>
              </a:rPr>
              <a:t>Using to the greatest extent possible recyclable, recycled and locally sourced materials.</a:t>
            </a:r>
          </a:p>
        </p:txBody>
      </p:sp>
      <p:sp>
        <p:nvSpPr>
          <p:cNvPr id="6" name="TextBox 5">
            <a:extLst>
              <a:ext uri="{FF2B5EF4-FFF2-40B4-BE49-F238E27FC236}">
                <a16:creationId xmlns:a16="http://schemas.microsoft.com/office/drawing/2014/main" id="{448CC5CC-549E-D378-BAF5-16A5E86BF30A}"/>
              </a:ext>
            </a:extLst>
          </p:cNvPr>
          <p:cNvSpPr txBox="1"/>
          <p:nvPr/>
        </p:nvSpPr>
        <p:spPr>
          <a:xfrm>
            <a:off x="358135" y="284974"/>
            <a:ext cx="8045632" cy="369332"/>
          </a:xfrm>
          <a:prstGeom prst="rect">
            <a:avLst/>
          </a:prstGeom>
          <a:noFill/>
        </p:spPr>
        <p:txBody>
          <a:bodyPr wrap="square" rtlCol="0">
            <a:spAutoFit/>
          </a:bodyPr>
          <a:lstStyle/>
          <a:p>
            <a:endParaRPr lang="en-CA" dirty="0">
              <a:solidFill>
                <a:srgbClr val="F04E23"/>
              </a:solidFill>
              <a:cs typeface="Arial" pitchFamily="34" charset="0"/>
            </a:endParaRPr>
          </a:p>
        </p:txBody>
      </p:sp>
    </p:spTree>
    <p:extLst>
      <p:ext uri="{BB962C8B-B14F-4D97-AF65-F5344CB8AC3E}">
        <p14:creationId xmlns:p14="http://schemas.microsoft.com/office/powerpoint/2010/main" val="356405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The CE in </a:t>
            </a:r>
            <a:r>
              <a:rPr lang="nl-BE" dirty="0" err="1"/>
              <a:t>practice</a:t>
            </a:r>
            <a:r>
              <a:rPr lang="nl-BE" dirty="0"/>
              <a:t>: </a:t>
            </a:r>
            <a:r>
              <a:rPr lang="nl-BE" dirty="0" err="1"/>
              <a:t>Circular</a:t>
            </a:r>
            <a:r>
              <a:rPr lang="nl-BE" dirty="0"/>
              <a:t> design</a:t>
            </a:r>
          </a:p>
        </p:txBody>
      </p:sp>
      <p:sp>
        <p:nvSpPr>
          <p:cNvPr id="4" name="Slide Number Placeholder 3">
            <a:extLst>
              <a:ext uri="{FF2B5EF4-FFF2-40B4-BE49-F238E27FC236}">
                <a16:creationId xmlns:a16="http://schemas.microsoft.com/office/drawing/2014/main" id="{20DFF32B-7806-42A2-812A-57B8F56B76D6}"/>
              </a:ext>
            </a:extLst>
          </p:cNvPr>
          <p:cNvSpPr>
            <a:spLocks noGrp="1"/>
          </p:cNvSpPr>
          <p:nvPr>
            <p:ph type="sldNum" sz="quarter" idx="12"/>
          </p:nvPr>
        </p:nvSpPr>
        <p:spPr/>
        <p:txBody>
          <a:bodyPr/>
          <a:lstStyle/>
          <a:p>
            <a:fld id="{AF54B9EF-527F-4F31-BDA9-861CCA0FE377}" type="slidenum">
              <a:rPr lang="en-GB" smtClean="0"/>
              <a:pPr/>
              <a:t>13</a:t>
            </a:fld>
            <a:endParaRPr lang="en-GB" dirty="0"/>
          </a:p>
        </p:txBody>
      </p:sp>
      <p:sp>
        <p:nvSpPr>
          <p:cNvPr id="7" name="Text Placeholder 6">
            <a:extLst>
              <a:ext uri="{FF2B5EF4-FFF2-40B4-BE49-F238E27FC236}">
                <a16:creationId xmlns:a16="http://schemas.microsoft.com/office/drawing/2014/main" id="{84442F02-7CAB-1508-A274-1D49670F70DE}"/>
              </a:ext>
            </a:extLst>
          </p:cNvPr>
          <p:cNvSpPr>
            <a:spLocks noGrp="1"/>
          </p:cNvSpPr>
          <p:nvPr>
            <p:ph type="body" sz="quarter" idx="13"/>
          </p:nvPr>
        </p:nvSpPr>
        <p:spPr/>
        <p:txBody>
          <a:bodyPr>
            <a:normAutofit fontScale="47500" lnSpcReduction="20000"/>
          </a:bodyPr>
          <a:lstStyle/>
          <a:p>
            <a:r>
              <a:rPr lang="en-GB" sz="18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p>
          <a:p>
            <a:endParaRPr lang="en-GB" sz="1000" b="1" i="1" dirty="0">
              <a:solidFill>
                <a:schemeClr val="tx1"/>
              </a:solidFill>
            </a:endParaRPr>
          </a:p>
        </p:txBody>
      </p:sp>
      <p:sp>
        <p:nvSpPr>
          <p:cNvPr id="3" name="Content Placeholder 2"/>
          <p:cNvSpPr>
            <a:spLocks noGrp="1"/>
          </p:cNvSpPr>
          <p:nvPr>
            <p:ph sz="quarter" idx="15"/>
          </p:nvPr>
        </p:nvSpPr>
        <p:spPr>
          <a:xfrm>
            <a:off x="419819" y="1460741"/>
            <a:ext cx="8304363" cy="3539276"/>
          </a:xfrm>
        </p:spPr>
        <p:txBody>
          <a:bodyPr>
            <a:normAutofit/>
          </a:bodyPr>
          <a:lstStyle/>
          <a:p>
            <a:pPr marL="342900" indent="-342900">
              <a:buFont typeface="+mj-lt"/>
              <a:buAutoNum type="alphaLcPeriod" startAt="2"/>
            </a:pPr>
            <a:r>
              <a:rPr lang="en-GB" sz="1800" b="1" dirty="0">
                <a:solidFill>
                  <a:schemeClr val="tx1"/>
                </a:solidFill>
              </a:rPr>
              <a:t>Product design</a:t>
            </a:r>
            <a:r>
              <a:rPr lang="en-GB" sz="1800" dirty="0">
                <a:solidFill>
                  <a:schemeClr val="tx1"/>
                </a:solidFill>
              </a:rPr>
              <a:t>: products should be designed such that they are : </a:t>
            </a:r>
          </a:p>
          <a:p>
            <a:pPr marL="342900" indent="-342900"/>
            <a:r>
              <a:rPr lang="en-GB" dirty="0">
                <a:solidFill>
                  <a:schemeClr val="tx1"/>
                </a:solidFill>
              </a:rPr>
              <a:t>Containing standardised components and products (lowering the available variety of components and products that serve a similar purpose). </a:t>
            </a:r>
          </a:p>
          <a:p>
            <a:pPr marL="342900" indent="-342900"/>
            <a:r>
              <a:rPr lang="en-GB" dirty="0">
                <a:solidFill>
                  <a:schemeClr val="tx1"/>
                </a:solidFill>
              </a:rPr>
              <a:t>Multifunctional (</a:t>
            </a:r>
            <a:r>
              <a:rPr lang="en-GB" dirty="0" err="1">
                <a:solidFill>
                  <a:schemeClr val="tx1"/>
                </a:solidFill>
              </a:rPr>
              <a:t>e.g</a:t>
            </a:r>
            <a:r>
              <a:rPr lang="en-GB" dirty="0">
                <a:solidFill>
                  <a:schemeClr val="tx1"/>
                </a:solidFill>
              </a:rPr>
              <a:t> multifunctional buildings), which can increase their usage rate.</a:t>
            </a:r>
          </a:p>
          <a:p>
            <a:pPr marL="342900" indent="-342900"/>
            <a:r>
              <a:rPr lang="en-GB" dirty="0">
                <a:solidFill>
                  <a:schemeClr val="tx1"/>
                </a:solidFill>
              </a:rPr>
              <a:t>Durable (last longer).</a:t>
            </a:r>
          </a:p>
          <a:p>
            <a:pPr marL="342900" indent="-342900"/>
            <a:r>
              <a:rPr lang="en-GB" dirty="0">
                <a:solidFill>
                  <a:schemeClr val="tx1"/>
                </a:solidFill>
              </a:rPr>
              <a:t>Reusable (restricting for example single-use plastic products).</a:t>
            </a:r>
          </a:p>
          <a:p>
            <a:pPr marL="342900" indent="-342900"/>
            <a:r>
              <a:rPr lang="en-GB" dirty="0">
                <a:solidFill>
                  <a:schemeClr val="tx1"/>
                </a:solidFill>
              </a:rPr>
              <a:t>Repairable.</a:t>
            </a:r>
          </a:p>
          <a:p>
            <a:pPr marL="342900" indent="-342900"/>
            <a:r>
              <a:rPr lang="en-GB" dirty="0">
                <a:solidFill>
                  <a:schemeClr val="tx1"/>
                </a:solidFill>
              </a:rPr>
              <a:t>Easy to disassemble/dismantle for refurbishment, remaking, and eventually, recycling.</a:t>
            </a:r>
          </a:p>
        </p:txBody>
      </p:sp>
      <p:sp>
        <p:nvSpPr>
          <p:cNvPr id="6" name="TextBox 5">
            <a:extLst>
              <a:ext uri="{FF2B5EF4-FFF2-40B4-BE49-F238E27FC236}">
                <a16:creationId xmlns:a16="http://schemas.microsoft.com/office/drawing/2014/main" id="{448CC5CC-549E-D378-BAF5-16A5E86BF30A}"/>
              </a:ext>
            </a:extLst>
          </p:cNvPr>
          <p:cNvSpPr txBox="1"/>
          <p:nvPr/>
        </p:nvSpPr>
        <p:spPr>
          <a:xfrm>
            <a:off x="358135" y="284974"/>
            <a:ext cx="8045632" cy="369332"/>
          </a:xfrm>
          <a:prstGeom prst="rect">
            <a:avLst/>
          </a:prstGeom>
          <a:noFill/>
        </p:spPr>
        <p:txBody>
          <a:bodyPr wrap="square" rtlCol="0">
            <a:spAutoFit/>
          </a:bodyPr>
          <a:lstStyle/>
          <a:p>
            <a:endParaRPr lang="en-CA" dirty="0">
              <a:solidFill>
                <a:srgbClr val="F04E23"/>
              </a:solidFill>
              <a:cs typeface="Arial" pitchFamily="34" charset="0"/>
            </a:endParaRPr>
          </a:p>
        </p:txBody>
      </p:sp>
    </p:spTree>
    <p:extLst>
      <p:ext uri="{BB962C8B-B14F-4D97-AF65-F5344CB8AC3E}">
        <p14:creationId xmlns:p14="http://schemas.microsoft.com/office/powerpoint/2010/main" val="21153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The CE in </a:t>
            </a:r>
            <a:r>
              <a:rPr lang="nl-BE" dirty="0" err="1"/>
              <a:t>practice</a:t>
            </a:r>
            <a:r>
              <a:rPr lang="nl-BE" dirty="0"/>
              <a:t>: </a:t>
            </a:r>
            <a:r>
              <a:rPr lang="en-GB" dirty="0"/>
              <a:t>Direct reduction in resource use (waste prevention)</a:t>
            </a:r>
            <a:br>
              <a:rPr lang="en-GB" dirty="0"/>
            </a:br>
            <a:endParaRPr lang="nl-BE" dirty="0"/>
          </a:p>
        </p:txBody>
      </p:sp>
      <p:sp>
        <p:nvSpPr>
          <p:cNvPr id="4" name="Slide Number Placeholder 3">
            <a:extLst>
              <a:ext uri="{FF2B5EF4-FFF2-40B4-BE49-F238E27FC236}">
                <a16:creationId xmlns:a16="http://schemas.microsoft.com/office/drawing/2014/main" id="{20DFF32B-7806-42A2-812A-57B8F56B76D6}"/>
              </a:ext>
            </a:extLst>
          </p:cNvPr>
          <p:cNvSpPr>
            <a:spLocks noGrp="1"/>
          </p:cNvSpPr>
          <p:nvPr>
            <p:ph type="sldNum" sz="quarter" idx="12"/>
          </p:nvPr>
        </p:nvSpPr>
        <p:spPr/>
        <p:txBody>
          <a:bodyPr/>
          <a:lstStyle/>
          <a:p>
            <a:fld id="{AF54B9EF-527F-4F31-BDA9-861CCA0FE377}" type="slidenum">
              <a:rPr lang="en-GB" smtClean="0"/>
              <a:pPr/>
              <a:t>14</a:t>
            </a:fld>
            <a:endParaRPr lang="en-GB" dirty="0"/>
          </a:p>
        </p:txBody>
      </p:sp>
      <p:sp>
        <p:nvSpPr>
          <p:cNvPr id="7" name="Text Placeholder 6">
            <a:extLst>
              <a:ext uri="{FF2B5EF4-FFF2-40B4-BE49-F238E27FC236}">
                <a16:creationId xmlns:a16="http://schemas.microsoft.com/office/drawing/2014/main" id="{84442F02-7CAB-1508-A274-1D49670F70DE}"/>
              </a:ext>
            </a:extLst>
          </p:cNvPr>
          <p:cNvSpPr>
            <a:spLocks noGrp="1"/>
          </p:cNvSpPr>
          <p:nvPr>
            <p:ph type="body" sz="quarter" idx="13"/>
          </p:nvPr>
        </p:nvSpPr>
        <p:spPr/>
        <p:txBody>
          <a:bodyPr>
            <a:normAutofit fontScale="47500" lnSpcReduction="20000"/>
          </a:bodyPr>
          <a:lstStyle/>
          <a:p>
            <a:r>
              <a:rPr lang="en-GB" sz="18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p>
          <a:p>
            <a:endParaRPr lang="en-GB" sz="1000" b="1" i="1" dirty="0">
              <a:solidFill>
                <a:schemeClr val="tx1"/>
              </a:solidFill>
            </a:endParaRPr>
          </a:p>
        </p:txBody>
      </p:sp>
      <p:sp>
        <p:nvSpPr>
          <p:cNvPr id="3" name="Content Placeholder 2"/>
          <p:cNvSpPr>
            <a:spLocks noGrp="1"/>
          </p:cNvSpPr>
          <p:nvPr>
            <p:ph sz="quarter" idx="15"/>
          </p:nvPr>
        </p:nvSpPr>
        <p:spPr>
          <a:xfrm>
            <a:off x="419819" y="1460741"/>
            <a:ext cx="8304363" cy="3539276"/>
          </a:xfrm>
        </p:spPr>
        <p:txBody>
          <a:bodyPr>
            <a:normAutofit/>
          </a:bodyPr>
          <a:lstStyle/>
          <a:p>
            <a:pPr marL="342900" indent="-342900">
              <a:buFont typeface="+mj-lt"/>
              <a:buAutoNum type="arabicPeriod" startAt="2"/>
            </a:pPr>
            <a:r>
              <a:rPr lang="en-GB" sz="1800" b="1" dirty="0">
                <a:solidFill>
                  <a:schemeClr val="tx1"/>
                </a:solidFill>
              </a:rPr>
              <a:t>DIRECT REDUCTION IN RESOURCE USE (waste prevention)</a:t>
            </a:r>
          </a:p>
          <a:p>
            <a:pPr marL="342900" indent="-342900">
              <a:buFont typeface="+mj-lt"/>
              <a:buAutoNum type="alphaLcPeriod"/>
            </a:pPr>
            <a:r>
              <a:rPr lang="en-GB" b="1" dirty="0">
                <a:solidFill>
                  <a:schemeClr val="tx1"/>
                </a:solidFill>
              </a:rPr>
              <a:t>Decrease the consumption of products</a:t>
            </a:r>
            <a:r>
              <a:rPr lang="en-GB" dirty="0">
                <a:solidFill>
                  <a:schemeClr val="tx1"/>
                </a:solidFill>
              </a:rPr>
              <a:t>: Tackling over-consumption, in particular of:</a:t>
            </a:r>
          </a:p>
          <a:p>
            <a:pPr marL="758825" lvl="1" indent="-400050">
              <a:buFont typeface="+mj-lt"/>
              <a:buAutoNum type="romanLcPeriod"/>
            </a:pPr>
            <a:r>
              <a:rPr lang="en-GB" sz="1500" dirty="0">
                <a:solidFill>
                  <a:schemeClr val="tx1"/>
                </a:solidFill>
              </a:rPr>
              <a:t>Non-essential goods (e.g. single-use plastic products).</a:t>
            </a:r>
          </a:p>
          <a:p>
            <a:pPr marL="758825" lvl="1" indent="-400050">
              <a:buFont typeface="+mj-lt"/>
              <a:buAutoNum type="romanLcPeriod"/>
            </a:pPr>
            <a:r>
              <a:rPr lang="en-GB" sz="1500" dirty="0">
                <a:solidFill>
                  <a:schemeClr val="tx1"/>
                </a:solidFill>
              </a:rPr>
              <a:t>Products that are not circular by design.</a:t>
            </a:r>
          </a:p>
          <a:p>
            <a:pPr marL="644525" lvl="1" indent="-285750">
              <a:buFont typeface="Wingdings" panose="05000000000000000000" pitchFamily="2" charset="2"/>
              <a:buChar char="Ø"/>
            </a:pPr>
            <a:r>
              <a:rPr lang="en-GB" sz="1500" dirty="0">
                <a:solidFill>
                  <a:schemeClr val="tx1"/>
                </a:solidFill>
              </a:rPr>
              <a:t>provoke a shift in demand and production to “suitable” (i.e. circular by design, health-friendly, affordable, fit-for-purpose and safe to use) alternatives.</a:t>
            </a:r>
          </a:p>
          <a:p>
            <a:pPr marL="342900" lvl="1" indent="-342900">
              <a:buFont typeface="+mj-lt"/>
              <a:buAutoNum type="alphaLcPeriod" startAt="2"/>
            </a:pPr>
            <a:r>
              <a:rPr lang="en-GB" sz="1600" b="1" dirty="0">
                <a:solidFill>
                  <a:schemeClr val="tx1"/>
                </a:solidFill>
              </a:rPr>
              <a:t>Digitisation</a:t>
            </a:r>
            <a:r>
              <a:rPr lang="en-GB" sz="1600" dirty="0">
                <a:solidFill>
                  <a:schemeClr val="tx1"/>
                </a:solidFill>
              </a:rPr>
              <a:t>: substituting digital alternatives for physical goods. (</a:t>
            </a:r>
            <a:r>
              <a:rPr lang="en-GB" sz="1600" dirty="0" err="1">
                <a:solidFill>
                  <a:schemeClr val="tx1"/>
                </a:solidFill>
              </a:rPr>
              <a:t>e.g</a:t>
            </a:r>
            <a:r>
              <a:rPr lang="en-GB" sz="1600" dirty="0">
                <a:solidFill>
                  <a:schemeClr val="tx1"/>
                </a:solidFill>
              </a:rPr>
              <a:t> internet radio &amp; TV; downloadable music; E-books)</a:t>
            </a:r>
          </a:p>
          <a:p>
            <a:pPr marL="342900" indent="-342900">
              <a:buFont typeface="+mj-lt"/>
              <a:buAutoNum type="alphaLcPeriod"/>
            </a:pPr>
            <a:endParaRPr lang="en-GB" dirty="0">
              <a:solidFill>
                <a:schemeClr val="tx1"/>
              </a:solidFill>
            </a:endParaRPr>
          </a:p>
        </p:txBody>
      </p:sp>
      <p:sp>
        <p:nvSpPr>
          <p:cNvPr id="6" name="TextBox 5">
            <a:extLst>
              <a:ext uri="{FF2B5EF4-FFF2-40B4-BE49-F238E27FC236}">
                <a16:creationId xmlns:a16="http://schemas.microsoft.com/office/drawing/2014/main" id="{448CC5CC-549E-D378-BAF5-16A5E86BF30A}"/>
              </a:ext>
            </a:extLst>
          </p:cNvPr>
          <p:cNvSpPr txBox="1"/>
          <p:nvPr/>
        </p:nvSpPr>
        <p:spPr>
          <a:xfrm>
            <a:off x="358135" y="284974"/>
            <a:ext cx="8045632" cy="369332"/>
          </a:xfrm>
          <a:prstGeom prst="rect">
            <a:avLst/>
          </a:prstGeom>
          <a:noFill/>
        </p:spPr>
        <p:txBody>
          <a:bodyPr wrap="square" rtlCol="0">
            <a:spAutoFit/>
          </a:bodyPr>
          <a:lstStyle/>
          <a:p>
            <a:endParaRPr lang="en-CA" dirty="0">
              <a:solidFill>
                <a:srgbClr val="F04E23"/>
              </a:solidFill>
              <a:cs typeface="Arial" pitchFamily="34" charset="0"/>
            </a:endParaRPr>
          </a:p>
        </p:txBody>
      </p:sp>
    </p:spTree>
    <p:extLst>
      <p:ext uri="{BB962C8B-B14F-4D97-AF65-F5344CB8AC3E}">
        <p14:creationId xmlns:p14="http://schemas.microsoft.com/office/powerpoint/2010/main" val="163983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The CE in </a:t>
            </a:r>
            <a:r>
              <a:rPr lang="nl-BE" dirty="0" err="1"/>
              <a:t>practice</a:t>
            </a:r>
            <a:r>
              <a:rPr lang="nl-BE" dirty="0"/>
              <a:t>: </a:t>
            </a:r>
            <a:r>
              <a:rPr lang="en-GB" dirty="0"/>
              <a:t>Direct reduction in resource use (waste prevention)</a:t>
            </a:r>
            <a:br>
              <a:rPr lang="en-GB" dirty="0"/>
            </a:br>
            <a:endParaRPr lang="nl-BE" dirty="0"/>
          </a:p>
        </p:txBody>
      </p:sp>
      <p:sp>
        <p:nvSpPr>
          <p:cNvPr id="4" name="Slide Number Placeholder 3">
            <a:extLst>
              <a:ext uri="{FF2B5EF4-FFF2-40B4-BE49-F238E27FC236}">
                <a16:creationId xmlns:a16="http://schemas.microsoft.com/office/drawing/2014/main" id="{20DFF32B-7806-42A2-812A-57B8F56B76D6}"/>
              </a:ext>
            </a:extLst>
          </p:cNvPr>
          <p:cNvSpPr>
            <a:spLocks noGrp="1"/>
          </p:cNvSpPr>
          <p:nvPr>
            <p:ph type="sldNum" sz="quarter" idx="12"/>
          </p:nvPr>
        </p:nvSpPr>
        <p:spPr/>
        <p:txBody>
          <a:bodyPr/>
          <a:lstStyle/>
          <a:p>
            <a:fld id="{AF54B9EF-527F-4F31-BDA9-861CCA0FE377}" type="slidenum">
              <a:rPr lang="en-GB" smtClean="0"/>
              <a:pPr/>
              <a:t>15</a:t>
            </a:fld>
            <a:endParaRPr lang="en-GB" dirty="0"/>
          </a:p>
        </p:txBody>
      </p:sp>
      <p:sp>
        <p:nvSpPr>
          <p:cNvPr id="7" name="Text Placeholder 6">
            <a:extLst>
              <a:ext uri="{FF2B5EF4-FFF2-40B4-BE49-F238E27FC236}">
                <a16:creationId xmlns:a16="http://schemas.microsoft.com/office/drawing/2014/main" id="{84442F02-7CAB-1508-A274-1D49670F70DE}"/>
              </a:ext>
            </a:extLst>
          </p:cNvPr>
          <p:cNvSpPr>
            <a:spLocks noGrp="1"/>
          </p:cNvSpPr>
          <p:nvPr>
            <p:ph type="body" sz="quarter" idx="13"/>
          </p:nvPr>
        </p:nvSpPr>
        <p:spPr/>
        <p:txBody>
          <a:bodyPr>
            <a:normAutofit fontScale="47500" lnSpcReduction="20000"/>
          </a:bodyPr>
          <a:lstStyle/>
          <a:p>
            <a:r>
              <a:rPr lang="en-GB" sz="18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p>
          <a:p>
            <a:endParaRPr lang="en-GB" sz="1000" b="1" i="1" dirty="0">
              <a:solidFill>
                <a:schemeClr val="tx1"/>
              </a:solidFill>
            </a:endParaRPr>
          </a:p>
        </p:txBody>
      </p:sp>
      <p:sp>
        <p:nvSpPr>
          <p:cNvPr id="3" name="Content Placeholder 2"/>
          <p:cNvSpPr>
            <a:spLocks noGrp="1"/>
          </p:cNvSpPr>
          <p:nvPr>
            <p:ph sz="quarter" idx="15"/>
          </p:nvPr>
        </p:nvSpPr>
        <p:spPr>
          <a:xfrm>
            <a:off x="419819" y="1460741"/>
            <a:ext cx="8304363" cy="3539276"/>
          </a:xfrm>
        </p:spPr>
        <p:txBody>
          <a:bodyPr>
            <a:normAutofit lnSpcReduction="10000"/>
          </a:bodyPr>
          <a:lstStyle/>
          <a:p>
            <a:pPr marL="342900" lvl="1" indent="-342900">
              <a:buFont typeface="+mj-lt"/>
              <a:buAutoNum type="alphaLcPeriod" startAt="2"/>
            </a:pPr>
            <a:r>
              <a:rPr lang="en-GB" sz="1600" b="1" dirty="0">
                <a:solidFill>
                  <a:schemeClr val="tx1"/>
                </a:solidFill>
              </a:rPr>
              <a:t>Product life extension</a:t>
            </a:r>
            <a:r>
              <a:rPr lang="en-GB" sz="1600" dirty="0">
                <a:solidFill>
                  <a:schemeClr val="tx1"/>
                </a:solidFill>
              </a:rPr>
              <a:t>, through the following value retention practices that circulate products or parts of the product with longer life spans, allowing their repeated use:</a:t>
            </a:r>
            <a:endParaRPr lang="nl-BE" sz="1600" dirty="0">
              <a:solidFill>
                <a:schemeClr val="tx1"/>
              </a:solidFill>
            </a:endParaRPr>
          </a:p>
          <a:p>
            <a:pPr marL="757238" lvl="4" indent="-400050">
              <a:buFont typeface="+mj-lt"/>
              <a:buAutoNum type="romanLcPeriod"/>
            </a:pPr>
            <a:r>
              <a:rPr lang="en-GB" sz="1600" dirty="0">
                <a:solidFill>
                  <a:schemeClr val="tx1"/>
                </a:solidFill>
              </a:rPr>
              <a:t>Maintenance and Repair.</a:t>
            </a:r>
          </a:p>
          <a:p>
            <a:pPr marL="757238" lvl="4" indent="-400050">
              <a:buFont typeface="+mj-lt"/>
              <a:buAutoNum type="romanLcPeriod"/>
            </a:pPr>
            <a:r>
              <a:rPr lang="en-GB" sz="1600" dirty="0">
                <a:solidFill>
                  <a:schemeClr val="tx1"/>
                </a:solidFill>
              </a:rPr>
              <a:t>Reuse. </a:t>
            </a:r>
          </a:p>
          <a:p>
            <a:pPr marL="757238" lvl="4" indent="-400050">
              <a:buFont typeface="+mj-lt"/>
              <a:buAutoNum type="romanLcPeriod"/>
            </a:pPr>
            <a:r>
              <a:rPr lang="en-GB" sz="1600" dirty="0">
                <a:solidFill>
                  <a:schemeClr val="tx1"/>
                </a:solidFill>
              </a:rPr>
              <a:t>Repurposing (i.e. using an object for a purpose different than what it was originally intended to do) (e.g. using a steel or plastic drum as a composting bin).</a:t>
            </a:r>
            <a:endParaRPr lang="nl-BE" sz="1600" dirty="0">
              <a:solidFill>
                <a:schemeClr val="tx1"/>
              </a:solidFill>
            </a:endParaRPr>
          </a:p>
          <a:p>
            <a:pPr marL="757238" lvl="4" indent="-400050">
              <a:buFont typeface="+mj-lt"/>
              <a:buAutoNum type="romanLcPeriod"/>
            </a:pPr>
            <a:r>
              <a:rPr lang="en-GB" sz="1600" dirty="0">
                <a:solidFill>
                  <a:schemeClr val="tx1"/>
                </a:solidFill>
              </a:rPr>
              <a:t>Refurbishment (“renovation”): cleaning and putting a product in good working condition (may not be comparable with new or remanufactured products).</a:t>
            </a:r>
            <a:endParaRPr lang="nl-BE" sz="1600" dirty="0">
              <a:solidFill>
                <a:schemeClr val="tx1"/>
              </a:solidFill>
            </a:endParaRPr>
          </a:p>
          <a:p>
            <a:pPr marL="757238" lvl="4" indent="-400050">
              <a:buFont typeface="+mj-lt"/>
              <a:buAutoNum type="romanLcPeriod"/>
            </a:pPr>
            <a:r>
              <a:rPr lang="en-GB" sz="1600" dirty="0">
                <a:solidFill>
                  <a:schemeClr val="tx1"/>
                </a:solidFill>
              </a:rPr>
              <a:t>Remanufacturing: the process of disassembling, reconditioning and replacement of components (when needed), for resale at “new product” performance quality and specifications. </a:t>
            </a:r>
            <a:endParaRPr lang="en-GB" dirty="0">
              <a:solidFill>
                <a:schemeClr val="tx1"/>
              </a:solidFill>
            </a:endParaRPr>
          </a:p>
        </p:txBody>
      </p:sp>
      <p:sp>
        <p:nvSpPr>
          <p:cNvPr id="6" name="TextBox 5">
            <a:extLst>
              <a:ext uri="{FF2B5EF4-FFF2-40B4-BE49-F238E27FC236}">
                <a16:creationId xmlns:a16="http://schemas.microsoft.com/office/drawing/2014/main" id="{448CC5CC-549E-D378-BAF5-16A5E86BF30A}"/>
              </a:ext>
            </a:extLst>
          </p:cNvPr>
          <p:cNvSpPr txBox="1"/>
          <p:nvPr/>
        </p:nvSpPr>
        <p:spPr>
          <a:xfrm>
            <a:off x="358135" y="284974"/>
            <a:ext cx="8045632" cy="369332"/>
          </a:xfrm>
          <a:prstGeom prst="rect">
            <a:avLst/>
          </a:prstGeom>
          <a:noFill/>
        </p:spPr>
        <p:txBody>
          <a:bodyPr wrap="square" rtlCol="0">
            <a:spAutoFit/>
          </a:bodyPr>
          <a:lstStyle/>
          <a:p>
            <a:endParaRPr lang="en-CA" dirty="0">
              <a:solidFill>
                <a:srgbClr val="F04E23"/>
              </a:solidFill>
              <a:cs typeface="Arial" pitchFamily="34" charset="0"/>
            </a:endParaRPr>
          </a:p>
        </p:txBody>
      </p:sp>
    </p:spTree>
    <p:extLst>
      <p:ext uri="{BB962C8B-B14F-4D97-AF65-F5344CB8AC3E}">
        <p14:creationId xmlns:p14="http://schemas.microsoft.com/office/powerpoint/2010/main" val="389898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The CE in </a:t>
            </a:r>
            <a:r>
              <a:rPr lang="nl-BE" dirty="0" err="1"/>
              <a:t>practice</a:t>
            </a:r>
            <a:r>
              <a:rPr lang="nl-BE" dirty="0"/>
              <a:t>: </a:t>
            </a:r>
            <a:r>
              <a:rPr lang="en-GB" dirty="0"/>
              <a:t>Direct reduction in resource use (waste prevention)</a:t>
            </a:r>
            <a:endParaRPr lang="nl-BE" dirty="0"/>
          </a:p>
        </p:txBody>
      </p:sp>
      <p:sp>
        <p:nvSpPr>
          <p:cNvPr id="4" name="Slide Number Placeholder 3">
            <a:extLst>
              <a:ext uri="{FF2B5EF4-FFF2-40B4-BE49-F238E27FC236}">
                <a16:creationId xmlns:a16="http://schemas.microsoft.com/office/drawing/2014/main" id="{20DFF32B-7806-42A2-812A-57B8F56B76D6}"/>
              </a:ext>
            </a:extLst>
          </p:cNvPr>
          <p:cNvSpPr>
            <a:spLocks noGrp="1"/>
          </p:cNvSpPr>
          <p:nvPr>
            <p:ph type="sldNum" sz="quarter" idx="12"/>
          </p:nvPr>
        </p:nvSpPr>
        <p:spPr/>
        <p:txBody>
          <a:bodyPr/>
          <a:lstStyle/>
          <a:p>
            <a:fld id="{AF54B9EF-527F-4F31-BDA9-861CCA0FE377}" type="slidenum">
              <a:rPr lang="en-GB" smtClean="0"/>
              <a:pPr/>
              <a:t>16</a:t>
            </a:fld>
            <a:endParaRPr lang="en-GB" dirty="0"/>
          </a:p>
        </p:txBody>
      </p:sp>
      <p:sp>
        <p:nvSpPr>
          <p:cNvPr id="7" name="Text Placeholder 6">
            <a:extLst>
              <a:ext uri="{FF2B5EF4-FFF2-40B4-BE49-F238E27FC236}">
                <a16:creationId xmlns:a16="http://schemas.microsoft.com/office/drawing/2014/main" id="{84442F02-7CAB-1508-A274-1D49670F70DE}"/>
              </a:ext>
            </a:extLst>
          </p:cNvPr>
          <p:cNvSpPr>
            <a:spLocks noGrp="1"/>
          </p:cNvSpPr>
          <p:nvPr>
            <p:ph type="body" sz="quarter" idx="13"/>
          </p:nvPr>
        </p:nvSpPr>
        <p:spPr/>
        <p:txBody>
          <a:bodyPr>
            <a:normAutofit fontScale="47500" lnSpcReduction="20000"/>
          </a:bodyPr>
          <a:lstStyle/>
          <a:p>
            <a:r>
              <a:rPr lang="en-GB" sz="18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p>
          <a:p>
            <a:endParaRPr lang="en-GB" sz="1000" b="1" i="1" dirty="0">
              <a:solidFill>
                <a:schemeClr val="tx1"/>
              </a:solidFill>
            </a:endParaRPr>
          </a:p>
        </p:txBody>
      </p:sp>
      <p:sp>
        <p:nvSpPr>
          <p:cNvPr id="3" name="Content Placeholder 2"/>
          <p:cNvSpPr>
            <a:spLocks noGrp="1"/>
          </p:cNvSpPr>
          <p:nvPr>
            <p:ph sz="quarter" idx="15"/>
          </p:nvPr>
        </p:nvSpPr>
        <p:spPr>
          <a:xfrm>
            <a:off x="419819" y="1460741"/>
            <a:ext cx="8304363" cy="3636660"/>
          </a:xfrm>
        </p:spPr>
        <p:txBody>
          <a:bodyPr>
            <a:normAutofit/>
          </a:bodyPr>
          <a:lstStyle/>
          <a:p>
            <a:pPr marL="342900" indent="-342900">
              <a:buFont typeface="+mj-lt"/>
              <a:buAutoNum type="alphaLcPeriod" startAt="4"/>
            </a:pPr>
            <a:r>
              <a:rPr lang="en-GB" b="1" dirty="0">
                <a:solidFill>
                  <a:schemeClr val="tx1"/>
                </a:solidFill>
              </a:rPr>
              <a:t>From </a:t>
            </a:r>
            <a:r>
              <a:rPr lang="en-GB" b="1" dirty="0" err="1">
                <a:solidFill>
                  <a:schemeClr val="tx1"/>
                </a:solidFill>
              </a:rPr>
              <a:t>ownernship</a:t>
            </a:r>
            <a:r>
              <a:rPr lang="en-GB" b="1" dirty="0">
                <a:solidFill>
                  <a:schemeClr val="tx1"/>
                </a:solidFill>
              </a:rPr>
              <a:t> to access </a:t>
            </a:r>
            <a:r>
              <a:rPr lang="en-GB" dirty="0">
                <a:solidFill>
                  <a:schemeClr val="tx1"/>
                </a:solidFill>
              </a:rPr>
              <a:t>(</a:t>
            </a:r>
            <a:r>
              <a:rPr lang="en-GB" dirty="0" err="1">
                <a:solidFill>
                  <a:schemeClr val="tx1"/>
                </a:solidFill>
              </a:rPr>
              <a:t>usership</a:t>
            </a:r>
            <a:r>
              <a:rPr lang="en-GB" dirty="0">
                <a:solidFill>
                  <a:schemeClr val="tx1"/>
                </a:solidFill>
              </a:rPr>
              <a:t>):</a:t>
            </a:r>
          </a:p>
          <a:p>
            <a:pPr marL="400050" indent="-400050">
              <a:buFont typeface="+mj-lt"/>
              <a:buAutoNum type="romanLcPeriod"/>
            </a:pPr>
            <a:r>
              <a:rPr lang="en-GB" dirty="0">
                <a:solidFill>
                  <a:schemeClr val="tx1"/>
                </a:solidFill>
              </a:rPr>
              <a:t>Sharing models: increasing of the utilisation rate of products (i.e. making product use more intensive) by facilitating the sharing of already existing, under-utilised products (e.g. cars, equipment, toys, co-working spaces).</a:t>
            </a:r>
          </a:p>
          <a:p>
            <a:pPr marL="400050" indent="-400050">
              <a:buFont typeface="+mj-lt"/>
              <a:buAutoNum type="romanLcPeriod"/>
            </a:pPr>
            <a:r>
              <a:rPr lang="en-GB" dirty="0">
                <a:solidFill>
                  <a:schemeClr val="tx1"/>
                </a:solidFill>
              </a:rPr>
              <a:t>Rental (and leasing) models.</a:t>
            </a:r>
          </a:p>
          <a:p>
            <a:pPr marL="400050" indent="-400050">
              <a:buFont typeface="+mj-lt"/>
              <a:buAutoNum type="romanLcPeriod"/>
            </a:pPr>
            <a:r>
              <a:rPr lang="en-GB" dirty="0">
                <a:solidFill>
                  <a:schemeClr val="tx1"/>
                </a:solidFill>
              </a:rPr>
              <a:t>Product-service systems: economic operators marketing services rather than products for meeting the demand (i.e. they offer the function of a product) and retain the ownership of the products.  (e.g. Philips selling an agreed level of lighting in a building).</a:t>
            </a:r>
          </a:p>
          <a:p>
            <a:pPr lvl="1">
              <a:buFont typeface="Wingdings" panose="05000000000000000000" pitchFamily="2" charset="2"/>
              <a:buChar char="Ø"/>
            </a:pPr>
            <a:r>
              <a:rPr lang="en-GB" sz="1600" dirty="0">
                <a:solidFill>
                  <a:schemeClr val="tx1"/>
                </a:solidFill>
              </a:rPr>
              <a:t>As an additional benefit, the fact that responsibility for the product stays with the economic operator, provides him with an incentive to increase its life-time.</a:t>
            </a:r>
          </a:p>
          <a:p>
            <a:pPr marL="342900" indent="-342900">
              <a:buFont typeface="+mj-lt"/>
              <a:buAutoNum type="arabicPeriod"/>
            </a:pPr>
            <a:endParaRPr lang="en-GB" dirty="0">
              <a:solidFill>
                <a:schemeClr val="tx1"/>
              </a:solidFill>
            </a:endParaRPr>
          </a:p>
        </p:txBody>
      </p:sp>
      <p:sp>
        <p:nvSpPr>
          <p:cNvPr id="6" name="TextBox 5">
            <a:extLst>
              <a:ext uri="{FF2B5EF4-FFF2-40B4-BE49-F238E27FC236}">
                <a16:creationId xmlns:a16="http://schemas.microsoft.com/office/drawing/2014/main" id="{448CC5CC-549E-D378-BAF5-16A5E86BF30A}"/>
              </a:ext>
            </a:extLst>
          </p:cNvPr>
          <p:cNvSpPr txBox="1"/>
          <p:nvPr/>
        </p:nvSpPr>
        <p:spPr>
          <a:xfrm>
            <a:off x="358135" y="284974"/>
            <a:ext cx="8045632" cy="369332"/>
          </a:xfrm>
          <a:prstGeom prst="rect">
            <a:avLst/>
          </a:prstGeom>
          <a:noFill/>
        </p:spPr>
        <p:txBody>
          <a:bodyPr wrap="square" rtlCol="0">
            <a:spAutoFit/>
          </a:bodyPr>
          <a:lstStyle/>
          <a:p>
            <a:endParaRPr lang="en-CA" dirty="0">
              <a:solidFill>
                <a:srgbClr val="F04E23"/>
              </a:solidFill>
              <a:cs typeface="Arial" pitchFamily="34" charset="0"/>
            </a:endParaRPr>
          </a:p>
        </p:txBody>
      </p:sp>
    </p:spTree>
    <p:extLst>
      <p:ext uri="{BB962C8B-B14F-4D97-AF65-F5344CB8AC3E}">
        <p14:creationId xmlns:p14="http://schemas.microsoft.com/office/powerpoint/2010/main" val="353139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The CE in </a:t>
            </a:r>
            <a:r>
              <a:rPr lang="nl-BE" dirty="0" err="1"/>
              <a:t>practice</a:t>
            </a:r>
            <a:r>
              <a:rPr lang="nl-BE" dirty="0"/>
              <a:t>: Recycling</a:t>
            </a:r>
          </a:p>
        </p:txBody>
      </p:sp>
      <p:sp>
        <p:nvSpPr>
          <p:cNvPr id="4" name="Slide Number Placeholder 3">
            <a:extLst>
              <a:ext uri="{FF2B5EF4-FFF2-40B4-BE49-F238E27FC236}">
                <a16:creationId xmlns:a16="http://schemas.microsoft.com/office/drawing/2014/main" id="{20DFF32B-7806-42A2-812A-57B8F56B76D6}"/>
              </a:ext>
            </a:extLst>
          </p:cNvPr>
          <p:cNvSpPr>
            <a:spLocks noGrp="1"/>
          </p:cNvSpPr>
          <p:nvPr>
            <p:ph type="sldNum" sz="quarter" idx="12"/>
          </p:nvPr>
        </p:nvSpPr>
        <p:spPr/>
        <p:txBody>
          <a:bodyPr/>
          <a:lstStyle/>
          <a:p>
            <a:fld id="{AF54B9EF-527F-4F31-BDA9-861CCA0FE377}" type="slidenum">
              <a:rPr lang="en-GB" smtClean="0"/>
              <a:pPr/>
              <a:t>17</a:t>
            </a:fld>
            <a:endParaRPr lang="en-GB" dirty="0"/>
          </a:p>
        </p:txBody>
      </p:sp>
      <p:sp>
        <p:nvSpPr>
          <p:cNvPr id="7" name="Text Placeholder 6">
            <a:extLst>
              <a:ext uri="{FF2B5EF4-FFF2-40B4-BE49-F238E27FC236}">
                <a16:creationId xmlns:a16="http://schemas.microsoft.com/office/drawing/2014/main" id="{84442F02-7CAB-1508-A274-1D49670F70DE}"/>
              </a:ext>
            </a:extLst>
          </p:cNvPr>
          <p:cNvSpPr>
            <a:spLocks noGrp="1"/>
          </p:cNvSpPr>
          <p:nvPr>
            <p:ph type="body" sz="quarter" idx="13"/>
          </p:nvPr>
        </p:nvSpPr>
        <p:spPr/>
        <p:txBody>
          <a:bodyPr>
            <a:normAutofit fontScale="47500" lnSpcReduction="20000"/>
          </a:bodyPr>
          <a:lstStyle/>
          <a:p>
            <a:r>
              <a:rPr lang="en-GB" sz="18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p>
          <a:p>
            <a:endParaRPr lang="en-GB" sz="1000" b="1" i="1" dirty="0">
              <a:solidFill>
                <a:schemeClr val="tx1"/>
              </a:solidFill>
            </a:endParaRPr>
          </a:p>
        </p:txBody>
      </p:sp>
      <p:sp>
        <p:nvSpPr>
          <p:cNvPr id="3" name="Content Placeholder 2"/>
          <p:cNvSpPr>
            <a:spLocks noGrp="1"/>
          </p:cNvSpPr>
          <p:nvPr>
            <p:ph sz="quarter" idx="15"/>
          </p:nvPr>
        </p:nvSpPr>
        <p:spPr>
          <a:xfrm>
            <a:off x="419819" y="1460741"/>
            <a:ext cx="8304363" cy="3539276"/>
          </a:xfrm>
        </p:spPr>
        <p:txBody>
          <a:bodyPr>
            <a:normAutofit/>
          </a:bodyPr>
          <a:lstStyle/>
          <a:p>
            <a:pPr marL="342900" lvl="0" indent="-342900">
              <a:buFont typeface="+mj-lt"/>
              <a:buAutoNum type="arabicPeriod" startAt="3"/>
            </a:pPr>
            <a:r>
              <a:rPr lang="en-GB" sz="1800" b="1" dirty="0"/>
              <a:t>RECYCLING: </a:t>
            </a:r>
            <a:r>
              <a:rPr lang="en-GB" sz="1800" dirty="0"/>
              <a:t>Keeping materials within the economy, using them again and again (i.e. circulating materials):</a:t>
            </a:r>
            <a:endParaRPr lang="nl-BE" sz="1800" dirty="0"/>
          </a:p>
          <a:p>
            <a:pPr lvl="1"/>
            <a:r>
              <a:rPr lang="en-GB" sz="1600" dirty="0"/>
              <a:t>Source separate collection of all waste that can be recycled. </a:t>
            </a:r>
          </a:p>
          <a:p>
            <a:pPr lvl="1"/>
            <a:r>
              <a:rPr lang="en-GB" sz="1600" dirty="0"/>
              <a:t>Transformation of products and materials at the end of each service life (waste) into high quality secondary raw materials that can be used to manufacture new products (so that materials are kept within the economy), either in-country or abroad.</a:t>
            </a:r>
            <a:endParaRPr lang="nl-BE" sz="1600" dirty="0"/>
          </a:p>
          <a:p>
            <a:r>
              <a:rPr lang="en-GB" sz="1800" dirty="0">
                <a:solidFill>
                  <a:schemeClr val="tx1"/>
                </a:solidFill>
              </a:rPr>
              <a:t>Recycling comes at the bottom of the CE Hierarchy: in a true CE, recycling would be the last resort.</a:t>
            </a:r>
          </a:p>
          <a:p>
            <a:r>
              <a:rPr lang="en-GB" sz="1800" dirty="0">
                <a:solidFill>
                  <a:schemeClr val="tx1"/>
                </a:solidFill>
              </a:rPr>
              <a:t>Also, for many products and materials, recycling is an expensive, energy intensive and ineffective option, if at all feasible.</a:t>
            </a:r>
          </a:p>
          <a:p>
            <a:pPr marL="0" indent="0">
              <a:buNone/>
            </a:pPr>
            <a:endParaRPr lang="en-GB" sz="1800" dirty="0">
              <a:solidFill>
                <a:schemeClr val="tx1"/>
              </a:solidFill>
            </a:endParaRPr>
          </a:p>
        </p:txBody>
      </p:sp>
      <p:sp>
        <p:nvSpPr>
          <p:cNvPr id="6" name="TextBox 5">
            <a:extLst>
              <a:ext uri="{FF2B5EF4-FFF2-40B4-BE49-F238E27FC236}">
                <a16:creationId xmlns:a16="http://schemas.microsoft.com/office/drawing/2014/main" id="{448CC5CC-549E-D378-BAF5-16A5E86BF30A}"/>
              </a:ext>
            </a:extLst>
          </p:cNvPr>
          <p:cNvSpPr txBox="1"/>
          <p:nvPr/>
        </p:nvSpPr>
        <p:spPr>
          <a:xfrm>
            <a:off x="358135" y="284974"/>
            <a:ext cx="8045632" cy="369332"/>
          </a:xfrm>
          <a:prstGeom prst="rect">
            <a:avLst/>
          </a:prstGeom>
          <a:noFill/>
        </p:spPr>
        <p:txBody>
          <a:bodyPr wrap="square" rtlCol="0">
            <a:spAutoFit/>
          </a:bodyPr>
          <a:lstStyle/>
          <a:p>
            <a:endParaRPr lang="en-CA" dirty="0">
              <a:solidFill>
                <a:srgbClr val="F04E23"/>
              </a:solidFill>
              <a:cs typeface="Arial" pitchFamily="34" charset="0"/>
            </a:endParaRPr>
          </a:p>
        </p:txBody>
      </p:sp>
    </p:spTree>
    <p:extLst>
      <p:ext uri="{BB962C8B-B14F-4D97-AF65-F5344CB8AC3E}">
        <p14:creationId xmlns:p14="http://schemas.microsoft.com/office/powerpoint/2010/main" val="120928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Advancing</a:t>
            </a:r>
            <a:r>
              <a:rPr lang="nl-BE" dirty="0"/>
              <a:t> </a:t>
            </a:r>
            <a:r>
              <a:rPr lang="nl-BE" dirty="0" err="1"/>
              <a:t>the</a:t>
            </a:r>
            <a:r>
              <a:rPr lang="nl-BE" dirty="0"/>
              <a:t> CE in Georgia: way-forward</a:t>
            </a:r>
          </a:p>
        </p:txBody>
      </p:sp>
      <p:sp>
        <p:nvSpPr>
          <p:cNvPr id="4" name="Slide Number Placeholder 3">
            <a:extLst>
              <a:ext uri="{FF2B5EF4-FFF2-40B4-BE49-F238E27FC236}">
                <a16:creationId xmlns:a16="http://schemas.microsoft.com/office/drawing/2014/main" id="{20DFF32B-7806-42A2-812A-57B8F56B76D6}"/>
              </a:ext>
            </a:extLst>
          </p:cNvPr>
          <p:cNvSpPr>
            <a:spLocks noGrp="1"/>
          </p:cNvSpPr>
          <p:nvPr>
            <p:ph type="sldNum" sz="quarter" idx="12"/>
          </p:nvPr>
        </p:nvSpPr>
        <p:spPr/>
        <p:txBody>
          <a:bodyPr/>
          <a:lstStyle/>
          <a:p>
            <a:fld id="{AF54B9EF-527F-4F31-BDA9-861CCA0FE377}" type="slidenum">
              <a:rPr lang="en-GB" smtClean="0"/>
              <a:pPr/>
              <a:t>18</a:t>
            </a:fld>
            <a:endParaRPr lang="en-GB" dirty="0"/>
          </a:p>
        </p:txBody>
      </p:sp>
      <p:sp>
        <p:nvSpPr>
          <p:cNvPr id="7" name="Text Placeholder 6">
            <a:extLst>
              <a:ext uri="{FF2B5EF4-FFF2-40B4-BE49-F238E27FC236}">
                <a16:creationId xmlns:a16="http://schemas.microsoft.com/office/drawing/2014/main" id="{84442F02-7CAB-1508-A274-1D49670F70DE}"/>
              </a:ext>
            </a:extLst>
          </p:cNvPr>
          <p:cNvSpPr>
            <a:spLocks noGrp="1"/>
          </p:cNvSpPr>
          <p:nvPr>
            <p:ph type="body" sz="quarter" idx="13"/>
          </p:nvPr>
        </p:nvSpPr>
        <p:spPr/>
        <p:txBody>
          <a:bodyPr>
            <a:normAutofit fontScale="47500" lnSpcReduction="20000"/>
          </a:bodyPr>
          <a:lstStyle/>
          <a:p>
            <a:r>
              <a:rPr lang="en-GB" sz="18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p>
          <a:p>
            <a:endParaRPr lang="en-GB" sz="1000" b="1" i="1" dirty="0">
              <a:solidFill>
                <a:schemeClr val="tx1"/>
              </a:solidFill>
            </a:endParaRPr>
          </a:p>
        </p:txBody>
      </p:sp>
      <p:sp>
        <p:nvSpPr>
          <p:cNvPr id="3" name="Content Placeholder 2"/>
          <p:cNvSpPr>
            <a:spLocks noGrp="1"/>
          </p:cNvSpPr>
          <p:nvPr>
            <p:ph sz="quarter" idx="15"/>
          </p:nvPr>
        </p:nvSpPr>
        <p:spPr>
          <a:xfrm>
            <a:off x="419819" y="1460741"/>
            <a:ext cx="8304363" cy="3539276"/>
          </a:xfrm>
        </p:spPr>
        <p:txBody>
          <a:bodyPr>
            <a:normAutofit fontScale="92500"/>
          </a:bodyPr>
          <a:lstStyle/>
          <a:p>
            <a:pPr lvl="1">
              <a:buFont typeface="Arial" panose="020B0604020202020204" pitchFamily="34" charset="0"/>
              <a:buChar char="•"/>
            </a:pPr>
            <a:endParaRPr lang="en-GB" dirty="0"/>
          </a:p>
          <a:p>
            <a:pPr marL="342900" indent="-342900">
              <a:buFont typeface="+mj-lt"/>
              <a:buAutoNum type="arabicPeriod"/>
            </a:pPr>
            <a:r>
              <a:rPr lang="en-GB" sz="1800" dirty="0">
                <a:solidFill>
                  <a:schemeClr val="tx1"/>
                </a:solidFill>
              </a:rPr>
              <a:t>Select the priority Product Value Chains (PVCs) that Georgia will target.</a:t>
            </a:r>
          </a:p>
          <a:p>
            <a:pPr marL="342900" indent="-342900">
              <a:buFont typeface="+mj-lt"/>
              <a:buAutoNum type="arabicPeriod"/>
            </a:pPr>
            <a:r>
              <a:rPr lang="en-GB" sz="1800" dirty="0">
                <a:solidFill>
                  <a:schemeClr val="tx1"/>
                </a:solidFill>
              </a:rPr>
              <a:t>Check which of the CE practices (Design, Direct reduction in resource use, Recycling) apply to each of the priority PVCs. </a:t>
            </a:r>
          </a:p>
          <a:p>
            <a:pPr marL="342900" indent="-342900">
              <a:buFont typeface="+mj-lt"/>
              <a:buAutoNum type="arabicPeriod"/>
            </a:pPr>
            <a:r>
              <a:rPr lang="en-GB" sz="1800" dirty="0">
                <a:solidFill>
                  <a:schemeClr val="tx1"/>
                </a:solidFill>
              </a:rPr>
              <a:t>Identify which public and private actors should do what (i.e. how they should change their behaviour) to get the CE practices applied.</a:t>
            </a:r>
          </a:p>
          <a:p>
            <a:pPr marL="342900" indent="-342900">
              <a:buFont typeface="+mj-lt"/>
              <a:buAutoNum type="arabicPeriod"/>
            </a:pPr>
            <a:r>
              <a:rPr lang="en-GB" sz="1800" dirty="0">
                <a:solidFill>
                  <a:schemeClr val="tx1"/>
                </a:solidFill>
              </a:rPr>
              <a:t>Decide for each category of actors which mix of regulatory, economic and social policy instruments is needed, to oblige, encourage, enable and/or support them to apply the CE practices. </a:t>
            </a:r>
          </a:p>
          <a:p>
            <a:pPr marL="342900" indent="-342900">
              <a:buFont typeface="+mj-lt"/>
              <a:buAutoNum type="arabicPeriod"/>
            </a:pPr>
            <a:r>
              <a:rPr lang="en-GB" sz="1800" dirty="0">
                <a:solidFill>
                  <a:schemeClr val="tx1"/>
                </a:solidFill>
              </a:rPr>
              <a:t>Identify the investments in infrastructure and systems that are necessary to enable the CE practices (and that should complement the mix of policy instruments).</a:t>
            </a:r>
          </a:p>
          <a:p>
            <a:pPr marL="342900" indent="-342900">
              <a:buFont typeface="+mj-lt"/>
              <a:buAutoNum type="arabicPeriod"/>
            </a:pPr>
            <a:endParaRPr lang="en-GB" sz="1800" dirty="0">
              <a:solidFill>
                <a:schemeClr val="tx1"/>
              </a:solidFill>
            </a:endParaRPr>
          </a:p>
        </p:txBody>
      </p:sp>
      <p:sp>
        <p:nvSpPr>
          <p:cNvPr id="6" name="TextBox 5">
            <a:extLst>
              <a:ext uri="{FF2B5EF4-FFF2-40B4-BE49-F238E27FC236}">
                <a16:creationId xmlns:a16="http://schemas.microsoft.com/office/drawing/2014/main" id="{448CC5CC-549E-D378-BAF5-16A5E86BF30A}"/>
              </a:ext>
            </a:extLst>
          </p:cNvPr>
          <p:cNvSpPr txBox="1"/>
          <p:nvPr/>
        </p:nvSpPr>
        <p:spPr>
          <a:xfrm>
            <a:off x="358135" y="290983"/>
            <a:ext cx="8045632" cy="369332"/>
          </a:xfrm>
          <a:prstGeom prst="rect">
            <a:avLst/>
          </a:prstGeom>
          <a:noFill/>
        </p:spPr>
        <p:txBody>
          <a:bodyPr wrap="square" rtlCol="0">
            <a:spAutoFit/>
          </a:bodyPr>
          <a:lstStyle/>
          <a:p>
            <a:endParaRPr lang="en-CA" dirty="0">
              <a:solidFill>
                <a:srgbClr val="F04E23"/>
              </a:solidFill>
              <a:cs typeface="Arial" pitchFamily="34" charset="0"/>
            </a:endParaRPr>
          </a:p>
        </p:txBody>
      </p:sp>
    </p:spTree>
    <p:extLst>
      <p:ext uri="{BB962C8B-B14F-4D97-AF65-F5344CB8AC3E}">
        <p14:creationId xmlns:p14="http://schemas.microsoft.com/office/powerpoint/2010/main" val="407689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DEA4FE-654A-4921-A82D-E736195FBDCF}"/>
              </a:ext>
            </a:extLst>
          </p:cNvPr>
          <p:cNvSpPr>
            <a:spLocks noGrp="1"/>
          </p:cNvSpPr>
          <p:nvPr>
            <p:ph type="sldNum" sz="quarter" idx="12"/>
          </p:nvPr>
        </p:nvSpPr>
        <p:spPr/>
        <p:txBody>
          <a:bodyPr/>
          <a:lstStyle/>
          <a:p>
            <a:pPr>
              <a:defRPr/>
            </a:pPr>
            <a:fld id="{AF54B9EF-527F-4F31-BDA9-861CCA0FE377}" type="slidenum">
              <a:rPr lang="en-GB" smtClean="0"/>
              <a:pPr>
                <a:defRPr/>
              </a:pPr>
              <a:t>19</a:t>
            </a:fld>
            <a:endParaRPr lang="en-GB" dirty="0"/>
          </a:p>
        </p:txBody>
      </p:sp>
      <p:sp>
        <p:nvSpPr>
          <p:cNvPr id="6" name="Content Placeholder 5">
            <a:extLst>
              <a:ext uri="{FF2B5EF4-FFF2-40B4-BE49-F238E27FC236}">
                <a16:creationId xmlns:a16="http://schemas.microsoft.com/office/drawing/2014/main" id="{CAE168CA-360F-4C7E-99E5-2D7BBDB9786F}"/>
              </a:ext>
            </a:extLst>
          </p:cNvPr>
          <p:cNvSpPr>
            <a:spLocks noGrp="1"/>
          </p:cNvSpPr>
          <p:nvPr>
            <p:ph sz="quarter" idx="15"/>
          </p:nvPr>
        </p:nvSpPr>
        <p:spPr>
          <a:xfrm>
            <a:off x="419819" y="984069"/>
            <a:ext cx="8304363" cy="3488885"/>
          </a:xfrm>
        </p:spPr>
        <p:txBody>
          <a:bodyPr>
            <a:normAutofit fontScale="70000" lnSpcReduction="20000"/>
          </a:bodyPr>
          <a:lstStyle/>
          <a:p>
            <a:pPr marL="0" indent="0">
              <a:spcBef>
                <a:spcPts val="600"/>
              </a:spcBef>
              <a:buNone/>
            </a:pPr>
            <a:endParaRPr lang="en-GB" dirty="0"/>
          </a:p>
          <a:p>
            <a:pPr marL="0" indent="0">
              <a:spcBef>
                <a:spcPts val="600"/>
              </a:spcBef>
              <a:buNone/>
            </a:pPr>
            <a:endParaRPr lang="en-GB" dirty="0"/>
          </a:p>
          <a:p>
            <a:pPr marL="0" indent="0">
              <a:spcBef>
                <a:spcPts val="600"/>
              </a:spcBef>
              <a:buNone/>
            </a:pPr>
            <a:endParaRPr lang="en-GB" dirty="0"/>
          </a:p>
          <a:p>
            <a:pPr marL="0" indent="0">
              <a:spcBef>
                <a:spcPts val="600"/>
              </a:spcBef>
              <a:buNone/>
            </a:pPr>
            <a:endParaRPr lang="en-GB" dirty="0"/>
          </a:p>
          <a:p>
            <a:pPr marL="0" indent="0" algn="ctr">
              <a:spcBef>
                <a:spcPts val="600"/>
              </a:spcBef>
              <a:buNone/>
            </a:pPr>
            <a:r>
              <a:rPr lang="en-GB" sz="3600" dirty="0">
                <a:solidFill>
                  <a:srgbClr val="F04E23"/>
                </a:solidFill>
              </a:rPr>
              <a:t>Thank you for your attention</a:t>
            </a:r>
          </a:p>
          <a:p>
            <a:pPr marL="0" indent="0" algn="ctr">
              <a:spcBef>
                <a:spcPts val="600"/>
              </a:spcBef>
              <a:buNone/>
            </a:pPr>
            <a:endParaRPr lang="en-GB" sz="3600" dirty="0">
              <a:solidFill>
                <a:srgbClr val="F04E23"/>
              </a:solidFill>
            </a:endParaRPr>
          </a:p>
          <a:p>
            <a:pPr marL="0" indent="0" algn="ctr">
              <a:spcBef>
                <a:spcPts val="600"/>
              </a:spcBef>
              <a:buNone/>
            </a:pPr>
            <a:r>
              <a:rPr lang="en-GB" sz="3600" dirty="0">
                <a:solidFill>
                  <a:srgbClr val="F04E23"/>
                </a:solidFill>
              </a:rPr>
              <a:t>Wim Van Breusegem</a:t>
            </a:r>
          </a:p>
          <a:p>
            <a:pPr marL="0" indent="0" algn="ctr">
              <a:spcBef>
                <a:spcPts val="600"/>
              </a:spcBef>
              <a:buNone/>
            </a:pPr>
            <a:r>
              <a:rPr lang="en-GB" sz="3600" dirty="0">
                <a:solidFill>
                  <a:srgbClr val="F04E23"/>
                </a:solidFill>
              </a:rPr>
              <a:t>Circular Economy Expert</a:t>
            </a:r>
          </a:p>
          <a:p>
            <a:pPr marL="0" indent="0" algn="ctr">
              <a:spcBef>
                <a:spcPts val="600"/>
              </a:spcBef>
              <a:buNone/>
            </a:pPr>
            <a:r>
              <a:rPr lang="en-GB" sz="3600" dirty="0">
                <a:solidFill>
                  <a:srgbClr val="F04E23"/>
                </a:solidFill>
              </a:rPr>
              <a:t>wim@emsonsulting.be</a:t>
            </a:r>
          </a:p>
        </p:txBody>
      </p:sp>
      <p:sp>
        <p:nvSpPr>
          <p:cNvPr id="9" name="Text Placeholder 3">
            <a:extLst>
              <a:ext uri="{FF2B5EF4-FFF2-40B4-BE49-F238E27FC236}">
                <a16:creationId xmlns:a16="http://schemas.microsoft.com/office/drawing/2014/main" id="{F4B32E32-9E61-49C4-947E-DDD73AD8C663}"/>
              </a:ext>
            </a:extLst>
          </p:cNvPr>
          <p:cNvSpPr>
            <a:spLocks noGrp="1"/>
          </p:cNvSpPr>
          <p:nvPr>
            <p:ph type="body" sz="quarter" idx="13"/>
          </p:nvPr>
        </p:nvSpPr>
        <p:spPr>
          <a:xfrm>
            <a:off x="419820" y="183632"/>
            <a:ext cx="8304363" cy="913648"/>
          </a:xfrm>
        </p:spPr>
        <p:txBody>
          <a:bodyPr>
            <a:noAutofit/>
          </a:bodyPr>
          <a:lstStyle/>
          <a:p>
            <a:pPr algn="ctr"/>
            <a:r>
              <a:rPr lang="en-GB" sz="24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p>
        </p:txBody>
      </p:sp>
    </p:spTree>
    <p:extLst>
      <p:ext uri="{BB962C8B-B14F-4D97-AF65-F5344CB8AC3E}">
        <p14:creationId xmlns:p14="http://schemas.microsoft.com/office/powerpoint/2010/main" val="366173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2523-BB63-002B-9E11-2F031D7D70C7}"/>
              </a:ext>
            </a:extLst>
          </p:cNvPr>
          <p:cNvSpPr>
            <a:spLocks noGrp="1"/>
          </p:cNvSpPr>
          <p:nvPr>
            <p:ph type="title"/>
          </p:nvPr>
        </p:nvSpPr>
        <p:spPr/>
        <p:txBody>
          <a:bodyPr/>
          <a:lstStyle/>
          <a:p>
            <a:r>
              <a:rPr lang="en-GB" sz="2400" dirty="0">
                <a:effectLst/>
                <a:latin typeface="Verdana" panose="020B0604030504040204" pitchFamily="34" charset="0"/>
                <a:ea typeface="Times New Roman" panose="02020603050405020304" pitchFamily="18" charset="0"/>
                <a:cs typeface="Arial" panose="020B0604020202020204" pitchFamily="34" charset="0"/>
              </a:rPr>
              <a:t>This presentation </a:t>
            </a:r>
            <a:br>
              <a:rPr lang="en-GB" dirty="0"/>
            </a:br>
            <a:endParaRPr lang="en-CA" dirty="0"/>
          </a:p>
        </p:txBody>
      </p:sp>
      <p:sp>
        <p:nvSpPr>
          <p:cNvPr id="3" name="Date Placeholder 2">
            <a:extLst>
              <a:ext uri="{FF2B5EF4-FFF2-40B4-BE49-F238E27FC236}">
                <a16:creationId xmlns:a16="http://schemas.microsoft.com/office/drawing/2014/main" id="{E523244F-6205-DE0E-2341-08A014A1AE1F}"/>
              </a:ext>
            </a:extLst>
          </p:cNvPr>
          <p:cNvSpPr>
            <a:spLocks noGrp="1"/>
          </p:cNvSpPr>
          <p:nvPr>
            <p:ph type="dt" sz="half" idx="10"/>
          </p:nvPr>
        </p:nvSpPr>
        <p:spPr>
          <a:xfrm>
            <a:off x="717449" y="4591893"/>
            <a:ext cx="1958203" cy="66824"/>
          </a:xfrm>
        </p:spPr>
        <p:txBody>
          <a:bodyPr/>
          <a:lstStyle/>
          <a:p>
            <a:pPr>
              <a:defRPr/>
            </a:pPr>
            <a:r>
              <a:rPr lang="nl-BE"/>
              <a:t>7 November 2023</a:t>
            </a:r>
            <a:endParaRPr kumimoji="0" lang="en-GB" sz="600" b="0" i="0" u="none" strike="noStrike" kern="1200" cap="all" spc="0" normalizeH="0" baseline="0" noProof="0" dirty="0">
              <a:ln>
                <a:noFill/>
              </a:ln>
              <a:solidFill>
                <a:srgbClr val="000000"/>
              </a:solidFill>
              <a:effectLst/>
              <a:uLnTx/>
              <a:uFillTx/>
              <a:latin typeface="Verdana" pitchFamily="34" charset="0"/>
              <a:ea typeface="Verdana" pitchFamily="34" charset="0"/>
            </a:endParaRPr>
          </a:p>
        </p:txBody>
      </p:sp>
      <p:sp>
        <p:nvSpPr>
          <p:cNvPr id="5" name="Slide Number Placeholder 4">
            <a:extLst>
              <a:ext uri="{FF2B5EF4-FFF2-40B4-BE49-F238E27FC236}">
                <a16:creationId xmlns:a16="http://schemas.microsoft.com/office/drawing/2014/main" id="{E597C1FA-89F8-1B05-6A98-20EF187020B7}"/>
              </a:ext>
            </a:extLst>
          </p:cNvPr>
          <p:cNvSpPr>
            <a:spLocks noGrp="1"/>
          </p:cNvSpPr>
          <p:nvPr>
            <p:ph type="sldNum" sz="quarter" idx="12"/>
          </p:nvPr>
        </p:nvSpPr>
        <p:spPr/>
        <p:txBody>
          <a:bodyPr/>
          <a:lstStyle/>
          <a:p>
            <a:pPr marL="0" marR="0" lvl="0" indent="0" algn="r" defTabSz="914400" rtl="0" eaLnBrk="1" fontAlgn="auto" latinLnBrk="0" hangingPunct="1">
              <a:lnSpc>
                <a:spcPts val="600"/>
              </a:lnSpc>
              <a:spcBef>
                <a:spcPts val="0"/>
              </a:spcBef>
              <a:spcAft>
                <a:spcPts val="0"/>
              </a:spcAft>
              <a:buClrTx/>
              <a:buSzTx/>
              <a:buFontTx/>
              <a:buNone/>
              <a:tabLst/>
              <a:defRPr/>
            </a:pPr>
            <a:fld id="{AF54B9EF-527F-4F31-BDA9-861CCA0FE377}" type="slidenum">
              <a:rPr kumimoji="0" lang="en-GB" sz="1050" b="0" i="0" u="none" strike="noStrike" kern="1200" cap="all"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auto" latinLnBrk="0" hangingPunct="1">
                <a:lnSpc>
                  <a:spcPts val="600"/>
                </a:lnSpc>
                <a:spcBef>
                  <a:spcPts val="0"/>
                </a:spcBef>
                <a:spcAft>
                  <a:spcPts val="0"/>
                </a:spcAft>
                <a:buClrTx/>
                <a:buSzTx/>
                <a:buFontTx/>
                <a:buNone/>
                <a:tabLst/>
                <a:defRPr/>
              </a:pPr>
              <a:t>2</a:t>
            </a:fld>
            <a:endParaRPr kumimoji="0" lang="en-GB" sz="1050" b="0" i="0" u="none" strike="noStrike" kern="1200" cap="all" spc="0" normalizeH="0" baseline="0" noProof="0" dirty="0">
              <a:ln>
                <a:noFill/>
              </a:ln>
              <a:solidFill>
                <a:srgbClr val="000000"/>
              </a:solidFill>
              <a:effectLst/>
              <a:uLnTx/>
              <a:uFillTx/>
              <a:latin typeface="Verdana" pitchFamily="34" charset="0"/>
              <a:ea typeface="Verdana" pitchFamily="34" charset="0"/>
            </a:endParaRPr>
          </a:p>
        </p:txBody>
      </p:sp>
      <p:sp>
        <p:nvSpPr>
          <p:cNvPr id="6" name="Text Placeholder 5">
            <a:extLst>
              <a:ext uri="{FF2B5EF4-FFF2-40B4-BE49-F238E27FC236}">
                <a16:creationId xmlns:a16="http://schemas.microsoft.com/office/drawing/2014/main" id="{D0165CA1-4C79-8F24-3377-296F9CF5D500}"/>
              </a:ext>
            </a:extLst>
          </p:cNvPr>
          <p:cNvSpPr>
            <a:spLocks noGrp="1"/>
          </p:cNvSpPr>
          <p:nvPr>
            <p:ph type="body" sz="quarter" idx="13"/>
          </p:nvPr>
        </p:nvSpPr>
        <p:spPr/>
        <p:txBody>
          <a:bodyPr>
            <a:normAutofit fontScale="92500" lnSpcReduction="20000"/>
          </a:bodyPr>
          <a:lstStyle/>
          <a:p>
            <a:r>
              <a:rPr lang="en-GB" sz="10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p>
          <a:p>
            <a:endParaRPr lang="en-CA" dirty="0"/>
          </a:p>
        </p:txBody>
      </p:sp>
      <p:sp>
        <p:nvSpPr>
          <p:cNvPr id="7" name="Content Placeholder 6">
            <a:extLst>
              <a:ext uri="{FF2B5EF4-FFF2-40B4-BE49-F238E27FC236}">
                <a16:creationId xmlns:a16="http://schemas.microsoft.com/office/drawing/2014/main" id="{8B1A2A8C-A1F9-AEC5-1F6B-E0B0A8A46E61}"/>
              </a:ext>
            </a:extLst>
          </p:cNvPr>
          <p:cNvSpPr>
            <a:spLocks noGrp="1"/>
          </p:cNvSpPr>
          <p:nvPr>
            <p:ph sz="quarter" idx="15"/>
          </p:nvPr>
        </p:nvSpPr>
        <p:spPr/>
        <p:txBody>
          <a:bodyPr>
            <a:normAutofit/>
          </a:bodyPr>
          <a:lstStyle/>
          <a:p>
            <a:pPr marL="342900" lvl="0" indent="-342900">
              <a:buFont typeface="+mj-lt"/>
              <a:buAutoNum type="arabicPeriod"/>
            </a:pPr>
            <a:r>
              <a:rPr lang="en-US" sz="1800" dirty="0">
                <a:ea typeface="Times New Roman" panose="02020603050405020304" pitchFamily="18" charset="0"/>
                <a:cs typeface="Arial" panose="020B0604020202020204" pitchFamily="34" charset="0"/>
              </a:rPr>
              <a:t>Project </a:t>
            </a:r>
            <a:r>
              <a:rPr lang="en-GB" sz="1800" dirty="0">
                <a:ea typeface="Times New Roman" panose="02020603050405020304" pitchFamily="18" charset="0"/>
                <a:cs typeface="Arial" panose="020B0604020202020204" pitchFamily="34" charset="0"/>
              </a:rPr>
              <a:t>Objectives</a:t>
            </a:r>
          </a:p>
          <a:p>
            <a:pPr marL="342900" lvl="0" indent="-342900">
              <a:buFont typeface="+mj-lt"/>
              <a:buAutoNum type="arabicPeriod"/>
            </a:pPr>
            <a:r>
              <a:rPr lang="en-GB" sz="1800" dirty="0">
                <a:ea typeface="Times New Roman" panose="02020603050405020304" pitchFamily="18" charset="0"/>
                <a:cs typeface="Arial" panose="020B0604020202020204" pitchFamily="34" charset="0"/>
              </a:rPr>
              <a:t>Component 1: Policy framework for Waste Management</a:t>
            </a:r>
            <a:endParaRPr lang="en-GB" dirty="0"/>
          </a:p>
          <a:p>
            <a:pPr marL="342900" lvl="0" indent="-342900">
              <a:buFont typeface="+mj-lt"/>
              <a:buAutoNum type="arabicPeriod"/>
            </a:pPr>
            <a:r>
              <a:rPr lang="en-GB" sz="1800" dirty="0">
                <a:ea typeface="Times New Roman" panose="02020603050405020304" pitchFamily="18" charset="0"/>
                <a:cs typeface="Arial" panose="020B0604020202020204" pitchFamily="34" charset="0"/>
              </a:rPr>
              <a:t>Component 2: Support to waste hierarchy, EPR and CE</a:t>
            </a:r>
            <a:endParaRPr lang="en-GB" dirty="0"/>
          </a:p>
          <a:p>
            <a:pPr marL="342900" lvl="0" indent="-342900">
              <a:buFont typeface="+mj-lt"/>
              <a:buAutoNum type="arabicPeriod"/>
            </a:pPr>
            <a:r>
              <a:rPr lang="en-GB" sz="1800" dirty="0">
                <a:ea typeface="Times New Roman" panose="02020603050405020304" pitchFamily="18" charset="0"/>
                <a:cs typeface="Arial" panose="020B0604020202020204" pitchFamily="34" charset="0"/>
              </a:rPr>
              <a:t>Component 3: Development of IT systems/tools for waste</a:t>
            </a:r>
            <a:endParaRPr lang="en-GB" dirty="0"/>
          </a:p>
          <a:p>
            <a:pPr marL="342900" lvl="0" indent="-342900">
              <a:buFont typeface="+mj-lt"/>
              <a:buAutoNum type="arabicPeriod"/>
            </a:pPr>
            <a:r>
              <a:rPr lang="en-GB" sz="1800" dirty="0">
                <a:ea typeface="Times New Roman" panose="02020603050405020304" pitchFamily="18" charset="0"/>
                <a:cs typeface="Arial" panose="020B0604020202020204" pitchFamily="34" charset="0"/>
              </a:rPr>
              <a:t>Component 4: Support to transition towards CE.</a:t>
            </a:r>
          </a:p>
          <a:p>
            <a:pPr marL="701675" lvl="1" indent="-342900">
              <a:buFont typeface="Arial" panose="020B0604020202020204" pitchFamily="34" charset="0"/>
              <a:buChar char="•"/>
            </a:pPr>
            <a:r>
              <a:rPr lang="en-GB" sz="1800" dirty="0">
                <a:ea typeface="Times New Roman" panose="02020603050405020304" pitchFamily="18" charset="0"/>
                <a:cs typeface="Arial" panose="020B0604020202020204" pitchFamily="34" charset="0"/>
              </a:rPr>
              <a:t>The CE in Practice:  a) Circular Design b) Direct reduction in resource use c) Recycling.</a:t>
            </a:r>
          </a:p>
          <a:p>
            <a:pPr marL="701675" lvl="1" indent="-342900">
              <a:buFont typeface="Arial" panose="020B0604020202020204" pitchFamily="34" charset="0"/>
              <a:buChar char="•"/>
            </a:pPr>
            <a:r>
              <a:rPr lang="en-GB" sz="1800" dirty="0">
                <a:ea typeface="Times New Roman" panose="02020603050405020304" pitchFamily="18" charset="0"/>
                <a:cs typeface="Arial" panose="020B0604020202020204" pitchFamily="34" charset="0"/>
              </a:rPr>
              <a:t>Advancing the CE in Georgia: way-forward. </a:t>
            </a:r>
          </a:p>
          <a:p>
            <a:pPr marL="0" indent="0">
              <a:buNone/>
            </a:pPr>
            <a:endParaRPr lang="en-CA" dirty="0"/>
          </a:p>
        </p:txBody>
      </p:sp>
    </p:spTree>
    <p:extLst>
      <p:ext uri="{BB962C8B-B14F-4D97-AF65-F5344CB8AC3E}">
        <p14:creationId xmlns:p14="http://schemas.microsoft.com/office/powerpoint/2010/main" val="329414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2523-BB63-002B-9E11-2F031D7D70C7}"/>
              </a:ext>
            </a:extLst>
          </p:cNvPr>
          <p:cNvSpPr>
            <a:spLocks noGrp="1"/>
          </p:cNvSpPr>
          <p:nvPr>
            <p:ph type="title"/>
          </p:nvPr>
        </p:nvSpPr>
        <p:spPr/>
        <p:txBody>
          <a:bodyPr/>
          <a:lstStyle/>
          <a:p>
            <a:r>
              <a:rPr lang="en-GB" sz="2400" dirty="0">
                <a:effectLst/>
                <a:latin typeface="Verdana" panose="020B0604030504040204" pitchFamily="34" charset="0"/>
                <a:ea typeface="Times New Roman" panose="02020603050405020304" pitchFamily="18" charset="0"/>
                <a:cs typeface="Arial" panose="020B0604020202020204" pitchFamily="34" charset="0"/>
              </a:rPr>
              <a:t>Project Objectives</a:t>
            </a:r>
            <a:br>
              <a:rPr lang="en-GB" dirty="0"/>
            </a:br>
            <a:endParaRPr lang="en-CA" dirty="0"/>
          </a:p>
        </p:txBody>
      </p:sp>
      <p:sp>
        <p:nvSpPr>
          <p:cNvPr id="3" name="Date Placeholder 2">
            <a:extLst>
              <a:ext uri="{FF2B5EF4-FFF2-40B4-BE49-F238E27FC236}">
                <a16:creationId xmlns:a16="http://schemas.microsoft.com/office/drawing/2014/main" id="{E523244F-6205-DE0E-2341-08A014A1AE1F}"/>
              </a:ext>
            </a:extLst>
          </p:cNvPr>
          <p:cNvSpPr>
            <a:spLocks noGrp="1"/>
          </p:cNvSpPr>
          <p:nvPr>
            <p:ph type="dt" sz="half" idx="10"/>
          </p:nvPr>
        </p:nvSpPr>
        <p:spPr>
          <a:xfrm>
            <a:off x="717449" y="4591893"/>
            <a:ext cx="1958203" cy="66824"/>
          </a:xfrm>
        </p:spPr>
        <p:txBody>
          <a:bodyPr/>
          <a:lstStyle/>
          <a:p>
            <a:pPr>
              <a:defRPr/>
            </a:pPr>
            <a:r>
              <a:rPr lang="nl-BE"/>
              <a:t>7 November 2023</a:t>
            </a:r>
            <a:endParaRPr kumimoji="0" lang="en-GB" sz="600" b="0" i="0" u="none" strike="noStrike" kern="1200" cap="all" spc="0" normalizeH="0" baseline="0" noProof="0" dirty="0">
              <a:ln>
                <a:noFill/>
              </a:ln>
              <a:solidFill>
                <a:srgbClr val="000000"/>
              </a:solidFill>
              <a:effectLst/>
              <a:uLnTx/>
              <a:uFillTx/>
              <a:latin typeface="Verdana" pitchFamily="34" charset="0"/>
              <a:ea typeface="Verdana" pitchFamily="34" charset="0"/>
            </a:endParaRPr>
          </a:p>
        </p:txBody>
      </p:sp>
      <p:sp>
        <p:nvSpPr>
          <p:cNvPr id="5" name="Slide Number Placeholder 4">
            <a:extLst>
              <a:ext uri="{FF2B5EF4-FFF2-40B4-BE49-F238E27FC236}">
                <a16:creationId xmlns:a16="http://schemas.microsoft.com/office/drawing/2014/main" id="{E597C1FA-89F8-1B05-6A98-20EF187020B7}"/>
              </a:ext>
            </a:extLst>
          </p:cNvPr>
          <p:cNvSpPr>
            <a:spLocks noGrp="1"/>
          </p:cNvSpPr>
          <p:nvPr>
            <p:ph type="sldNum" sz="quarter" idx="12"/>
          </p:nvPr>
        </p:nvSpPr>
        <p:spPr/>
        <p:txBody>
          <a:bodyPr/>
          <a:lstStyle/>
          <a:p>
            <a:pPr marL="0" marR="0" lvl="0" indent="0" algn="r" defTabSz="914400" rtl="0" eaLnBrk="1" fontAlgn="auto" latinLnBrk="0" hangingPunct="1">
              <a:lnSpc>
                <a:spcPts val="600"/>
              </a:lnSpc>
              <a:spcBef>
                <a:spcPts val="0"/>
              </a:spcBef>
              <a:spcAft>
                <a:spcPts val="0"/>
              </a:spcAft>
              <a:buClrTx/>
              <a:buSzTx/>
              <a:buFontTx/>
              <a:buNone/>
              <a:tabLst/>
              <a:defRPr/>
            </a:pPr>
            <a:fld id="{AF54B9EF-527F-4F31-BDA9-861CCA0FE377}" type="slidenum">
              <a:rPr kumimoji="0" lang="en-GB" sz="1050" b="0" i="0" u="none" strike="noStrike" kern="1200" cap="all"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auto" latinLnBrk="0" hangingPunct="1">
                <a:lnSpc>
                  <a:spcPts val="600"/>
                </a:lnSpc>
                <a:spcBef>
                  <a:spcPts val="0"/>
                </a:spcBef>
                <a:spcAft>
                  <a:spcPts val="0"/>
                </a:spcAft>
                <a:buClrTx/>
                <a:buSzTx/>
                <a:buFontTx/>
                <a:buNone/>
                <a:tabLst/>
                <a:defRPr/>
              </a:pPr>
              <a:t>3</a:t>
            </a:fld>
            <a:endParaRPr kumimoji="0" lang="en-GB" sz="1050" b="0" i="0" u="none" strike="noStrike" kern="1200" cap="all" spc="0" normalizeH="0" baseline="0" noProof="0" dirty="0">
              <a:ln>
                <a:noFill/>
              </a:ln>
              <a:solidFill>
                <a:srgbClr val="000000"/>
              </a:solidFill>
              <a:effectLst/>
              <a:uLnTx/>
              <a:uFillTx/>
              <a:latin typeface="Verdana" pitchFamily="34" charset="0"/>
              <a:ea typeface="Verdana" pitchFamily="34" charset="0"/>
            </a:endParaRPr>
          </a:p>
        </p:txBody>
      </p:sp>
      <p:sp>
        <p:nvSpPr>
          <p:cNvPr id="6" name="Text Placeholder 5">
            <a:extLst>
              <a:ext uri="{FF2B5EF4-FFF2-40B4-BE49-F238E27FC236}">
                <a16:creationId xmlns:a16="http://schemas.microsoft.com/office/drawing/2014/main" id="{D0165CA1-4C79-8F24-3377-296F9CF5D500}"/>
              </a:ext>
            </a:extLst>
          </p:cNvPr>
          <p:cNvSpPr>
            <a:spLocks noGrp="1"/>
          </p:cNvSpPr>
          <p:nvPr>
            <p:ph type="body" sz="quarter" idx="13"/>
          </p:nvPr>
        </p:nvSpPr>
        <p:spPr/>
        <p:txBody>
          <a:bodyPr>
            <a:normAutofit fontScale="92500" lnSpcReduction="20000"/>
          </a:bodyPr>
          <a:lstStyle/>
          <a:p>
            <a:r>
              <a:rPr lang="en-GB" sz="10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p>
          <a:p>
            <a:endParaRPr lang="en-CA" dirty="0"/>
          </a:p>
        </p:txBody>
      </p:sp>
      <p:sp>
        <p:nvSpPr>
          <p:cNvPr id="7" name="Content Placeholder 6">
            <a:extLst>
              <a:ext uri="{FF2B5EF4-FFF2-40B4-BE49-F238E27FC236}">
                <a16:creationId xmlns:a16="http://schemas.microsoft.com/office/drawing/2014/main" id="{8B1A2A8C-A1F9-AEC5-1F6B-E0B0A8A46E61}"/>
              </a:ext>
            </a:extLst>
          </p:cNvPr>
          <p:cNvSpPr>
            <a:spLocks noGrp="1"/>
          </p:cNvSpPr>
          <p:nvPr>
            <p:ph sz="quarter" idx="15"/>
          </p:nvPr>
        </p:nvSpPr>
        <p:spPr/>
        <p:txBody>
          <a:bodyPr>
            <a:normAutofit fontScale="92500" lnSpcReduction="10000"/>
          </a:bodyPr>
          <a:lstStyle/>
          <a:p>
            <a:pPr marL="0" indent="0">
              <a:buNone/>
            </a:pPr>
            <a:r>
              <a:rPr lang="en-CA" sz="1700" dirty="0"/>
              <a:t>General Objective</a:t>
            </a:r>
          </a:p>
          <a:p>
            <a:pPr>
              <a:lnSpc>
                <a:spcPct val="110000"/>
              </a:lnSpc>
            </a:pPr>
            <a:r>
              <a:rPr lang="en-US" sz="1700" dirty="0"/>
              <a:t>T</a:t>
            </a:r>
            <a:r>
              <a:rPr lang="en-US" sz="1700" b="0" i="0" u="none" strike="noStrike" baseline="0" dirty="0">
                <a:solidFill>
                  <a:srgbClr val="000000"/>
                </a:solidFill>
              </a:rPr>
              <a:t>o improve protection of the environment as well as the health of the population in Georgia.</a:t>
            </a:r>
          </a:p>
          <a:p>
            <a:pPr marL="0" indent="0">
              <a:lnSpc>
                <a:spcPct val="110000"/>
              </a:lnSpc>
              <a:buNone/>
            </a:pPr>
            <a:r>
              <a:rPr lang="en-US" sz="1700" dirty="0"/>
              <a:t>Specific Objectives</a:t>
            </a:r>
          </a:p>
          <a:p>
            <a:pPr>
              <a:lnSpc>
                <a:spcPct val="110000"/>
              </a:lnSpc>
            </a:pPr>
            <a:r>
              <a:rPr lang="en-US" sz="1700" b="0" i="0" u="none" strike="noStrike" baseline="0" dirty="0">
                <a:solidFill>
                  <a:srgbClr val="000000"/>
                </a:solidFill>
              </a:rPr>
              <a:t>Outcome 1: Promote waste prevention and </a:t>
            </a:r>
            <a:r>
              <a:rPr lang="en-US" sz="1700" b="0" i="0" u="none" strike="noStrike" baseline="0" dirty="0" err="1">
                <a:solidFill>
                  <a:srgbClr val="000000"/>
                </a:solidFill>
              </a:rPr>
              <a:t>minimisation</a:t>
            </a:r>
            <a:r>
              <a:rPr lang="en-US" sz="1700" b="0" i="0" u="none" strike="noStrike" baseline="0" dirty="0">
                <a:solidFill>
                  <a:srgbClr val="000000"/>
                </a:solidFill>
              </a:rPr>
              <a:t> concepts to improve waste management practices. </a:t>
            </a:r>
          </a:p>
          <a:p>
            <a:pPr>
              <a:lnSpc>
                <a:spcPct val="110000"/>
              </a:lnSpc>
            </a:pPr>
            <a:r>
              <a:rPr lang="en-US" sz="1700" b="0" i="0" u="none" strike="noStrike" baseline="0" dirty="0">
                <a:solidFill>
                  <a:srgbClr val="000000"/>
                </a:solidFill>
              </a:rPr>
              <a:t>Outcome 2: Support the introduction of the concept of “Circular Economy” in the society and the economic activities. </a:t>
            </a:r>
          </a:p>
          <a:p>
            <a:pPr marL="0" indent="0">
              <a:buNone/>
            </a:pPr>
            <a:endParaRPr lang="en-US" dirty="0"/>
          </a:p>
          <a:p>
            <a:pPr marL="0" indent="0">
              <a:buNone/>
            </a:pPr>
            <a:r>
              <a:rPr lang="en-US" b="0" i="0" u="none" strike="noStrike" baseline="0" dirty="0">
                <a:solidFill>
                  <a:srgbClr val="000000"/>
                </a:solidFill>
              </a:rPr>
              <a:t> </a:t>
            </a:r>
            <a:endParaRPr lang="en-CA" dirty="0"/>
          </a:p>
        </p:txBody>
      </p:sp>
    </p:spTree>
    <p:extLst>
      <p:ext uri="{BB962C8B-B14F-4D97-AF65-F5344CB8AC3E}">
        <p14:creationId xmlns:p14="http://schemas.microsoft.com/office/powerpoint/2010/main" val="94325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2523-BB63-002B-9E11-2F031D7D70C7}"/>
              </a:ext>
            </a:extLst>
          </p:cNvPr>
          <p:cNvSpPr>
            <a:spLocks noGrp="1"/>
          </p:cNvSpPr>
          <p:nvPr>
            <p:ph type="title"/>
          </p:nvPr>
        </p:nvSpPr>
        <p:spPr>
          <a:xfrm>
            <a:off x="419820" y="613505"/>
            <a:ext cx="8628386" cy="371876"/>
          </a:xfrm>
        </p:spPr>
        <p:txBody>
          <a:bodyPr/>
          <a:lstStyle/>
          <a:p>
            <a:r>
              <a:rPr lang="en-GB" sz="2400" dirty="0">
                <a:effectLst/>
                <a:latin typeface="Verdana" panose="020B0604030504040204" pitchFamily="34" charset="0"/>
                <a:ea typeface="Times New Roman" panose="02020603050405020304" pitchFamily="18" charset="0"/>
                <a:cs typeface="Arial" panose="020B0604020202020204" pitchFamily="34" charset="0"/>
              </a:rPr>
              <a:t>Component 1: Policy framework for waste </a:t>
            </a:r>
            <a:r>
              <a:rPr lang="en-GB" dirty="0">
                <a:ea typeface="Times New Roman" panose="02020603050405020304" pitchFamily="18" charset="0"/>
                <a:cs typeface="Arial" panose="020B0604020202020204" pitchFamily="34" charset="0"/>
              </a:rPr>
              <a:t>m</a:t>
            </a:r>
            <a:r>
              <a:rPr lang="en-GB" sz="2400" dirty="0">
                <a:effectLst/>
                <a:latin typeface="Verdana" panose="020B0604030504040204" pitchFamily="34" charset="0"/>
                <a:ea typeface="Times New Roman" panose="02020603050405020304" pitchFamily="18" charset="0"/>
                <a:cs typeface="Arial" panose="020B0604020202020204" pitchFamily="34" charset="0"/>
              </a:rPr>
              <a:t>anagement</a:t>
            </a:r>
            <a:br>
              <a:rPr lang="en-GB" dirty="0"/>
            </a:br>
            <a:endParaRPr lang="en-CA" dirty="0"/>
          </a:p>
        </p:txBody>
      </p:sp>
      <p:sp>
        <p:nvSpPr>
          <p:cNvPr id="3" name="Date Placeholder 2">
            <a:extLst>
              <a:ext uri="{FF2B5EF4-FFF2-40B4-BE49-F238E27FC236}">
                <a16:creationId xmlns:a16="http://schemas.microsoft.com/office/drawing/2014/main" id="{E523244F-6205-DE0E-2341-08A014A1AE1F}"/>
              </a:ext>
            </a:extLst>
          </p:cNvPr>
          <p:cNvSpPr>
            <a:spLocks noGrp="1"/>
          </p:cNvSpPr>
          <p:nvPr>
            <p:ph type="dt" sz="half" idx="10"/>
          </p:nvPr>
        </p:nvSpPr>
        <p:spPr>
          <a:xfrm>
            <a:off x="717449" y="4591893"/>
            <a:ext cx="1958203" cy="66824"/>
          </a:xfrm>
        </p:spPr>
        <p:txBody>
          <a:bodyPr/>
          <a:lstStyle/>
          <a:p>
            <a:r>
              <a:rPr lang="nl-BE"/>
              <a:t>7 November 2023</a:t>
            </a:r>
            <a:endParaRPr lang="en-GB" dirty="0"/>
          </a:p>
        </p:txBody>
      </p:sp>
      <p:sp>
        <p:nvSpPr>
          <p:cNvPr id="5" name="Slide Number Placeholder 4">
            <a:extLst>
              <a:ext uri="{FF2B5EF4-FFF2-40B4-BE49-F238E27FC236}">
                <a16:creationId xmlns:a16="http://schemas.microsoft.com/office/drawing/2014/main" id="{E597C1FA-89F8-1B05-6A98-20EF187020B7}"/>
              </a:ext>
            </a:extLst>
          </p:cNvPr>
          <p:cNvSpPr>
            <a:spLocks noGrp="1"/>
          </p:cNvSpPr>
          <p:nvPr>
            <p:ph type="sldNum" sz="quarter" idx="12"/>
          </p:nvPr>
        </p:nvSpPr>
        <p:spPr/>
        <p:txBody>
          <a:bodyPr/>
          <a:lstStyle/>
          <a:p>
            <a:fld id="{AF54B9EF-527F-4F31-BDA9-861CCA0FE377}" type="slidenum">
              <a:rPr lang="en-GB" smtClean="0"/>
              <a:pPr/>
              <a:t>4</a:t>
            </a:fld>
            <a:endParaRPr lang="en-GB" dirty="0"/>
          </a:p>
        </p:txBody>
      </p:sp>
      <p:sp>
        <p:nvSpPr>
          <p:cNvPr id="6" name="Text Placeholder 5">
            <a:extLst>
              <a:ext uri="{FF2B5EF4-FFF2-40B4-BE49-F238E27FC236}">
                <a16:creationId xmlns:a16="http://schemas.microsoft.com/office/drawing/2014/main" id="{D0165CA1-4C79-8F24-3377-296F9CF5D500}"/>
              </a:ext>
            </a:extLst>
          </p:cNvPr>
          <p:cNvSpPr>
            <a:spLocks noGrp="1"/>
          </p:cNvSpPr>
          <p:nvPr>
            <p:ph type="body" sz="quarter" idx="13"/>
          </p:nvPr>
        </p:nvSpPr>
        <p:spPr/>
        <p:txBody>
          <a:bodyPr>
            <a:normAutofit fontScale="92500" lnSpcReduction="20000"/>
          </a:bodyPr>
          <a:lstStyle/>
          <a:p>
            <a:r>
              <a:rPr lang="en-GB" sz="10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p>
          <a:p>
            <a:endParaRPr lang="en-CA" dirty="0"/>
          </a:p>
        </p:txBody>
      </p:sp>
      <p:sp>
        <p:nvSpPr>
          <p:cNvPr id="7" name="Content Placeholder 6">
            <a:extLst>
              <a:ext uri="{FF2B5EF4-FFF2-40B4-BE49-F238E27FC236}">
                <a16:creationId xmlns:a16="http://schemas.microsoft.com/office/drawing/2014/main" id="{8B1A2A8C-A1F9-AEC5-1F6B-E0B0A8A46E61}"/>
              </a:ext>
            </a:extLst>
          </p:cNvPr>
          <p:cNvSpPr>
            <a:spLocks noGrp="1"/>
          </p:cNvSpPr>
          <p:nvPr>
            <p:ph sz="quarter" idx="15"/>
          </p:nvPr>
        </p:nvSpPr>
        <p:spPr>
          <a:xfrm>
            <a:off x="419819" y="1079863"/>
            <a:ext cx="8304363" cy="3393091"/>
          </a:xfrm>
        </p:spPr>
        <p:txBody>
          <a:bodyPr>
            <a:normAutofit/>
          </a:bodyPr>
          <a:lstStyle/>
          <a:p>
            <a:pPr marL="0" indent="0">
              <a:buNone/>
            </a:pPr>
            <a:r>
              <a:rPr lang="en-CA" sz="1800" dirty="0">
                <a:effectLst>
                  <a:outerShdw blurRad="38100" dist="38100" dir="2700000" algn="tl">
                    <a:srgbClr val="000000">
                      <a:alpha val="43137"/>
                    </a:srgbClr>
                  </a:outerShdw>
                </a:effectLst>
              </a:rPr>
              <a:t>Terms of Reference</a:t>
            </a:r>
          </a:p>
          <a:p>
            <a:r>
              <a:rPr lang="en-CA" dirty="0"/>
              <a:t>Assess/update quantities of various waste; focus on municipal wastes, construction/demolition wastes, waste subject to management by extended producer responsibility (EPR).</a:t>
            </a:r>
          </a:p>
          <a:p>
            <a:pPr>
              <a:spcAft>
                <a:spcPts val="1200"/>
              </a:spcAft>
            </a:pPr>
            <a:r>
              <a:rPr lang="en-US" dirty="0"/>
              <a:t>Develop National Waste Prevention </a:t>
            </a:r>
            <a:r>
              <a:rPr lang="en-US" dirty="0" err="1"/>
              <a:t>Programme</a:t>
            </a:r>
            <a:r>
              <a:rPr lang="en-US" dirty="0"/>
              <a:t> (WPP).</a:t>
            </a:r>
          </a:p>
          <a:p>
            <a:pPr marL="0" indent="0">
              <a:spcAft>
                <a:spcPts val="1200"/>
              </a:spcAft>
              <a:buNone/>
            </a:pPr>
            <a:r>
              <a:rPr lang="en-US" sz="1800" dirty="0">
                <a:effectLst>
                  <a:outerShdw blurRad="38100" dist="38100" dir="2700000" algn="tl">
                    <a:srgbClr val="000000">
                      <a:alpha val="43137"/>
                    </a:srgbClr>
                  </a:outerShdw>
                </a:effectLst>
              </a:rPr>
              <a:t>Activities</a:t>
            </a:r>
          </a:p>
          <a:p>
            <a:pPr marL="342900" indent="-342900">
              <a:buAutoNum type="arabicPeriod"/>
            </a:pPr>
            <a:r>
              <a:rPr lang="en-US" dirty="0"/>
              <a:t>Identify waste quantities.</a:t>
            </a:r>
          </a:p>
          <a:p>
            <a:pPr marL="342900" indent="-342900">
              <a:buAutoNum type="arabicPeriod"/>
            </a:pPr>
            <a:r>
              <a:rPr lang="en-US" dirty="0"/>
              <a:t>Understand value-chains.</a:t>
            </a:r>
          </a:p>
          <a:p>
            <a:pPr marL="342900" indent="-342900">
              <a:buAutoNum type="arabicPeriod"/>
            </a:pPr>
            <a:r>
              <a:rPr lang="en-US" dirty="0"/>
              <a:t>Prepare WPP strategy and action plan.</a:t>
            </a:r>
            <a:endParaRPr lang="en-CA" dirty="0"/>
          </a:p>
        </p:txBody>
      </p:sp>
    </p:spTree>
    <p:extLst>
      <p:ext uri="{BB962C8B-B14F-4D97-AF65-F5344CB8AC3E}">
        <p14:creationId xmlns:p14="http://schemas.microsoft.com/office/powerpoint/2010/main" val="398638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2523-BB63-002B-9E11-2F031D7D70C7}"/>
              </a:ext>
            </a:extLst>
          </p:cNvPr>
          <p:cNvSpPr>
            <a:spLocks noGrp="1"/>
          </p:cNvSpPr>
          <p:nvPr>
            <p:ph type="title"/>
          </p:nvPr>
        </p:nvSpPr>
        <p:spPr>
          <a:xfrm>
            <a:off x="419820" y="613505"/>
            <a:ext cx="8628386" cy="371876"/>
          </a:xfrm>
        </p:spPr>
        <p:txBody>
          <a:bodyPr/>
          <a:lstStyle/>
          <a:p>
            <a:r>
              <a:rPr lang="en-GB" sz="2400" dirty="0">
                <a:effectLst/>
                <a:latin typeface="Verdana" panose="020B0604030504040204" pitchFamily="34" charset="0"/>
                <a:ea typeface="Times New Roman" panose="02020603050405020304" pitchFamily="18" charset="0"/>
                <a:cs typeface="Arial" panose="020B0604020202020204" pitchFamily="34" charset="0"/>
              </a:rPr>
              <a:t>Component 1: Policy framework for waste </a:t>
            </a:r>
            <a:r>
              <a:rPr lang="en-GB" dirty="0">
                <a:ea typeface="Times New Roman" panose="02020603050405020304" pitchFamily="18" charset="0"/>
                <a:cs typeface="Arial" panose="020B0604020202020204" pitchFamily="34" charset="0"/>
              </a:rPr>
              <a:t>m</a:t>
            </a:r>
            <a:r>
              <a:rPr lang="en-GB" sz="2400" dirty="0">
                <a:effectLst/>
                <a:latin typeface="Verdana" panose="020B0604030504040204" pitchFamily="34" charset="0"/>
                <a:ea typeface="Times New Roman" panose="02020603050405020304" pitchFamily="18" charset="0"/>
                <a:cs typeface="Arial" panose="020B0604020202020204" pitchFamily="34" charset="0"/>
              </a:rPr>
              <a:t>anagement</a:t>
            </a:r>
            <a:br>
              <a:rPr lang="en-GB" dirty="0"/>
            </a:br>
            <a:endParaRPr lang="en-CA" dirty="0"/>
          </a:p>
        </p:txBody>
      </p:sp>
      <p:sp>
        <p:nvSpPr>
          <p:cNvPr id="3" name="Date Placeholder 2">
            <a:extLst>
              <a:ext uri="{FF2B5EF4-FFF2-40B4-BE49-F238E27FC236}">
                <a16:creationId xmlns:a16="http://schemas.microsoft.com/office/drawing/2014/main" id="{E523244F-6205-DE0E-2341-08A014A1AE1F}"/>
              </a:ext>
            </a:extLst>
          </p:cNvPr>
          <p:cNvSpPr>
            <a:spLocks noGrp="1"/>
          </p:cNvSpPr>
          <p:nvPr>
            <p:ph type="dt" sz="half" idx="10"/>
          </p:nvPr>
        </p:nvSpPr>
        <p:spPr>
          <a:xfrm>
            <a:off x="717449" y="4591893"/>
            <a:ext cx="1958203" cy="66824"/>
          </a:xfrm>
        </p:spPr>
        <p:txBody>
          <a:bodyPr/>
          <a:lstStyle/>
          <a:p>
            <a:pPr marL="0" marR="0" lvl="0" indent="0" algn="l" defTabSz="914400" rtl="0" eaLnBrk="1" fontAlgn="auto" latinLnBrk="0" hangingPunct="1">
              <a:lnSpc>
                <a:spcPts val="600"/>
              </a:lnSpc>
              <a:spcBef>
                <a:spcPts val="0"/>
              </a:spcBef>
              <a:spcAft>
                <a:spcPts val="0"/>
              </a:spcAft>
              <a:buClrTx/>
              <a:buSzTx/>
              <a:buFontTx/>
              <a:buNone/>
              <a:tabLst/>
              <a:defRPr/>
            </a:pPr>
            <a:r>
              <a:rPr kumimoji="0" lang="nl-BE" sz="600" b="0" i="0" u="none" strike="noStrike" kern="1200" cap="all" spc="0" normalizeH="0" baseline="0" noProof="0">
                <a:ln>
                  <a:noFill/>
                </a:ln>
                <a:solidFill>
                  <a:srgbClr val="000000"/>
                </a:solidFill>
                <a:effectLst/>
                <a:uLnTx/>
                <a:uFillTx/>
                <a:latin typeface="Verdana" pitchFamily="34" charset="0"/>
                <a:ea typeface="Verdana" pitchFamily="34" charset="0"/>
              </a:rPr>
              <a:t>7 November 2023</a:t>
            </a:r>
            <a:endParaRPr kumimoji="0" lang="en-GB" sz="600" b="0" i="0" u="none" strike="noStrike" kern="1200" cap="all" spc="0" normalizeH="0" baseline="0" noProof="0" dirty="0">
              <a:ln>
                <a:noFill/>
              </a:ln>
              <a:solidFill>
                <a:srgbClr val="000000"/>
              </a:solidFill>
              <a:effectLst/>
              <a:uLnTx/>
              <a:uFillTx/>
              <a:latin typeface="Verdana" pitchFamily="34" charset="0"/>
              <a:ea typeface="Verdana" pitchFamily="34" charset="0"/>
            </a:endParaRPr>
          </a:p>
        </p:txBody>
      </p:sp>
      <p:sp>
        <p:nvSpPr>
          <p:cNvPr id="5" name="Slide Number Placeholder 4">
            <a:extLst>
              <a:ext uri="{FF2B5EF4-FFF2-40B4-BE49-F238E27FC236}">
                <a16:creationId xmlns:a16="http://schemas.microsoft.com/office/drawing/2014/main" id="{E597C1FA-89F8-1B05-6A98-20EF187020B7}"/>
              </a:ext>
            </a:extLst>
          </p:cNvPr>
          <p:cNvSpPr>
            <a:spLocks noGrp="1"/>
          </p:cNvSpPr>
          <p:nvPr>
            <p:ph type="sldNum" sz="quarter" idx="12"/>
          </p:nvPr>
        </p:nvSpPr>
        <p:spPr/>
        <p:txBody>
          <a:bodyPr/>
          <a:lstStyle/>
          <a:p>
            <a:pPr marL="0" marR="0" lvl="0" indent="0" algn="r" defTabSz="914400" rtl="0" eaLnBrk="1" fontAlgn="auto" latinLnBrk="0" hangingPunct="1">
              <a:lnSpc>
                <a:spcPts val="600"/>
              </a:lnSpc>
              <a:spcBef>
                <a:spcPts val="0"/>
              </a:spcBef>
              <a:spcAft>
                <a:spcPts val="0"/>
              </a:spcAft>
              <a:buClrTx/>
              <a:buSzTx/>
              <a:buFontTx/>
              <a:buNone/>
              <a:tabLst/>
              <a:defRPr/>
            </a:pPr>
            <a:fld id="{AF54B9EF-527F-4F31-BDA9-861CCA0FE377}" type="slidenum">
              <a:rPr kumimoji="0" lang="en-GB" sz="1050" b="0" i="0" u="none" strike="noStrike" kern="1200" cap="all"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auto" latinLnBrk="0" hangingPunct="1">
                <a:lnSpc>
                  <a:spcPts val="600"/>
                </a:lnSpc>
                <a:spcBef>
                  <a:spcPts val="0"/>
                </a:spcBef>
                <a:spcAft>
                  <a:spcPts val="0"/>
                </a:spcAft>
                <a:buClrTx/>
                <a:buSzTx/>
                <a:buFontTx/>
                <a:buNone/>
                <a:tabLst/>
                <a:defRPr/>
              </a:pPr>
              <a:t>5</a:t>
            </a:fld>
            <a:endParaRPr kumimoji="0" lang="en-GB" sz="1050" b="0" i="0" u="none" strike="noStrike" kern="1200" cap="all" spc="0" normalizeH="0" baseline="0" noProof="0" dirty="0">
              <a:ln>
                <a:noFill/>
              </a:ln>
              <a:solidFill>
                <a:srgbClr val="000000"/>
              </a:solidFill>
              <a:effectLst/>
              <a:uLnTx/>
              <a:uFillTx/>
              <a:latin typeface="Verdana" pitchFamily="34" charset="0"/>
              <a:ea typeface="Verdana" pitchFamily="34" charset="0"/>
            </a:endParaRPr>
          </a:p>
        </p:txBody>
      </p:sp>
      <p:sp>
        <p:nvSpPr>
          <p:cNvPr id="6" name="Text Placeholder 5">
            <a:extLst>
              <a:ext uri="{FF2B5EF4-FFF2-40B4-BE49-F238E27FC236}">
                <a16:creationId xmlns:a16="http://schemas.microsoft.com/office/drawing/2014/main" id="{D0165CA1-4C79-8F24-3377-296F9CF5D500}"/>
              </a:ext>
            </a:extLst>
          </p:cNvPr>
          <p:cNvSpPr>
            <a:spLocks noGrp="1"/>
          </p:cNvSpPr>
          <p:nvPr>
            <p:ph type="body" sz="quarter" idx="13"/>
          </p:nvPr>
        </p:nvSpPr>
        <p:spPr/>
        <p:txBody>
          <a:bodyPr>
            <a:normAutofit fontScale="92500" lnSpcReduction="20000"/>
          </a:bodyPr>
          <a:lstStyle/>
          <a:p>
            <a:r>
              <a:rPr lang="en-GB" sz="10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p>
          <a:p>
            <a:endParaRPr lang="en-CA" dirty="0"/>
          </a:p>
        </p:txBody>
      </p:sp>
      <p:sp>
        <p:nvSpPr>
          <p:cNvPr id="7" name="Content Placeholder 6">
            <a:extLst>
              <a:ext uri="{FF2B5EF4-FFF2-40B4-BE49-F238E27FC236}">
                <a16:creationId xmlns:a16="http://schemas.microsoft.com/office/drawing/2014/main" id="{8B1A2A8C-A1F9-AEC5-1F6B-E0B0A8A46E61}"/>
              </a:ext>
            </a:extLst>
          </p:cNvPr>
          <p:cNvSpPr>
            <a:spLocks noGrp="1"/>
          </p:cNvSpPr>
          <p:nvPr>
            <p:ph sz="quarter" idx="15"/>
          </p:nvPr>
        </p:nvSpPr>
        <p:spPr>
          <a:xfrm>
            <a:off x="419819" y="1079863"/>
            <a:ext cx="8304363" cy="3393091"/>
          </a:xfrm>
        </p:spPr>
        <p:txBody>
          <a:bodyPr>
            <a:normAutofit/>
          </a:bodyPr>
          <a:lstStyle/>
          <a:p>
            <a:pPr marL="0" indent="0">
              <a:buNone/>
            </a:pPr>
            <a:r>
              <a:rPr lang="en-CA" sz="1800" dirty="0">
                <a:effectLst>
                  <a:outerShdw blurRad="38100" dist="38100" dir="2700000" algn="tl">
                    <a:srgbClr val="000000">
                      <a:alpha val="43137"/>
                    </a:srgbClr>
                  </a:outerShdw>
                </a:effectLst>
              </a:rPr>
              <a:t>Progress to Date</a:t>
            </a:r>
          </a:p>
          <a:p>
            <a:r>
              <a:rPr lang="en-CA" sz="1800" dirty="0"/>
              <a:t>Waste quantities and composition: (updated) estimates developed for:</a:t>
            </a:r>
          </a:p>
          <a:p>
            <a:pPr lvl="1"/>
            <a:r>
              <a:rPr lang="en-CA" sz="1600" dirty="0"/>
              <a:t>Municipal solid waste.</a:t>
            </a:r>
          </a:p>
          <a:p>
            <a:pPr lvl="1"/>
            <a:r>
              <a:rPr lang="en-CA" sz="1600" dirty="0"/>
              <a:t>(i) Waste electronics and electrical equipment; (ii) Lead-acid batteries and (iii) Portable batteries.</a:t>
            </a:r>
          </a:p>
          <a:p>
            <a:pPr lvl="1"/>
            <a:r>
              <a:rPr lang="en-CA" sz="1600" dirty="0"/>
              <a:t>Waste oil and used tyres: in progress.</a:t>
            </a:r>
          </a:p>
          <a:p>
            <a:pPr>
              <a:spcAft>
                <a:spcPts val="1200"/>
              </a:spcAft>
            </a:pPr>
            <a:r>
              <a:rPr lang="en-US" sz="1800" dirty="0"/>
              <a:t>Draft National Waste Prevention </a:t>
            </a:r>
            <a:r>
              <a:rPr lang="en-US" sz="1800" dirty="0" err="1"/>
              <a:t>Programme</a:t>
            </a:r>
            <a:r>
              <a:rPr lang="en-US" sz="1800" dirty="0"/>
              <a:t> (WPP), including draft strategy and draft action plan:  </a:t>
            </a:r>
            <a:r>
              <a:rPr lang="en-GB" sz="1800" dirty="0"/>
              <a:t>developed and presented to key stakeholders.</a:t>
            </a:r>
            <a:endParaRPr lang="en-US" sz="1800" dirty="0"/>
          </a:p>
        </p:txBody>
      </p:sp>
    </p:spTree>
    <p:extLst>
      <p:ext uri="{BB962C8B-B14F-4D97-AF65-F5344CB8AC3E}">
        <p14:creationId xmlns:p14="http://schemas.microsoft.com/office/powerpoint/2010/main" val="106290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34EE-C79C-FC13-138D-12DA0765446C}"/>
              </a:ext>
            </a:extLst>
          </p:cNvPr>
          <p:cNvSpPr>
            <a:spLocks noGrp="1"/>
          </p:cNvSpPr>
          <p:nvPr>
            <p:ph type="title"/>
          </p:nvPr>
        </p:nvSpPr>
        <p:spPr>
          <a:xfrm>
            <a:off x="419820" y="613504"/>
            <a:ext cx="8471631" cy="379563"/>
          </a:xfrm>
        </p:spPr>
        <p:txBody>
          <a:bodyPr/>
          <a:lstStyle/>
          <a:p>
            <a:r>
              <a:rPr lang="en-GB" sz="2400" dirty="0">
                <a:effectLst/>
                <a:latin typeface="Verdana" panose="020B0604030504040204" pitchFamily="34" charset="0"/>
                <a:ea typeface="Times New Roman" panose="02020603050405020304" pitchFamily="18" charset="0"/>
                <a:cs typeface="Arial" panose="020B0604020202020204" pitchFamily="34" charset="0"/>
              </a:rPr>
              <a:t>Component 2: Support to waste hierarchy, EPR and CE</a:t>
            </a:r>
            <a:br>
              <a:rPr lang="en-GB" dirty="0"/>
            </a:br>
            <a:endParaRPr lang="en-CA" dirty="0"/>
          </a:p>
        </p:txBody>
      </p:sp>
      <p:sp>
        <p:nvSpPr>
          <p:cNvPr id="3" name="Date Placeholder 2">
            <a:extLst>
              <a:ext uri="{FF2B5EF4-FFF2-40B4-BE49-F238E27FC236}">
                <a16:creationId xmlns:a16="http://schemas.microsoft.com/office/drawing/2014/main" id="{61731EC2-7990-245A-BFC8-1226A94EFE07}"/>
              </a:ext>
            </a:extLst>
          </p:cNvPr>
          <p:cNvSpPr>
            <a:spLocks noGrp="1"/>
          </p:cNvSpPr>
          <p:nvPr>
            <p:ph type="dt" sz="half" idx="10"/>
          </p:nvPr>
        </p:nvSpPr>
        <p:spPr>
          <a:xfrm>
            <a:off x="717449" y="4599642"/>
            <a:ext cx="1958203" cy="66824"/>
          </a:xfrm>
        </p:spPr>
        <p:txBody>
          <a:bodyPr/>
          <a:lstStyle/>
          <a:p>
            <a:r>
              <a:rPr lang="nl-BE"/>
              <a:t>7 November 2023</a:t>
            </a:r>
            <a:endParaRPr lang="en-GB" dirty="0"/>
          </a:p>
        </p:txBody>
      </p:sp>
      <p:sp>
        <p:nvSpPr>
          <p:cNvPr id="5" name="Slide Number Placeholder 4">
            <a:extLst>
              <a:ext uri="{FF2B5EF4-FFF2-40B4-BE49-F238E27FC236}">
                <a16:creationId xmlns:a16="http://schemas.microsoft.com/office/drawing/2014/main" id="{DBA1E3B0-A974-874B-C291-7614FB89C64C}"/>
              </a:ext>
            </a:extLst>
          </p:cNvPr>
          <p:cNvSpPr>
            <a:spLocks noGrp="1"/>
          </p:cNvSpPr>
          <p:nvPr>
            <p:ph type="sldNum" sz="quarter" idx="12"/>
          </p:nvPr>
        </p:nvSpPr>
        <p:spPr/>
        <p:txBody>
          <a:bodyPr/>
          <a:lstStyle/>
          <a:p>
            <a:fld id="{AF54B9EF-527F-4F31-BDA9-861CCA0FE377}" type="slidenum">
              <a:rPr lang="en-GB" smtClean="0"/>
              <a:pPr/>
              <a:t>6</a:t>
            </a:fld>
            <a:endParaRPr lang="en-GB" dirty="0"/>
          </a:p>
        </p:txBody>
      </p:sp>
      <p:sp>
        <p:nvSpPr>
          <p:cNvPr id="6" name="Text Placeholder 5">
            <a:extLst>
              <a:ext uri="{FF2B5EF4-FFF2-40B4-BE49-F238E27FC236}">
                <a16:creationId xmlns:a16="http://schemas.microsoft.com/office/drawing/2014/main" id="{952EEDCC-B4A4-5F03-378D-5C5B5ACBE06D}"/>
              </a:ext>
            </a:extLst>
          </p:cNvPr>
          <p:cNvSpPr>
            <a:spLocks noGrp="1"/>
          </p:cNvSpPr>
          <p:nvPr>
            <p:ph type="body" sz="quarter" idx="13"/>
          </p:nvPr>
        </p:nvSpPr>
        <p:spPr/>
        <p:txBody>
          <a:bodyPr>
            <a:normAutofit fontScale="92500" lnSpcReduction="20000"/>
          </a:bodyPr>
          <a:lstStyle/>
          <a:p>
            <a:r>
              <a:rPr lang="en-GB" sz="10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p>
          <a:p>
            <a:endParaRPr lang="en-CA" dirty="0"/>
          </a:p>
        </p:txBody>
      </p:sp>
      <p:sp>
        <p:nvSpPr>
          <p:cNvPr id="8" name="Content Placeholder 6">
            <a:extLst>
              <a:ext uri="{FF2B5EF4-FFF2-40B4-BE49-F238E27FC236}">
                <a16:creationId xmlns:a16="http://schemas.microsoft.com/office/drawing/2014/main" id="{CBC857C1-B8CE-68E8-0224-461CC9650E7A}"/>
              </a:ext>
            </a:extLst>
          </p:cNvPr>
          <p:cNvSpPr>
            <a:spLocks noGrp="1"/>
          </p:cNvSpPr>
          <p:nvPr>
            <p:ph sz="quarter" idx="15"/>
          </p:nvPr>
        </p:nvSpPr>
        <p:spPr>
          <a:xfrm>
            <a:off x="419819" y="1079863"/>
            <a:ext cx="8471631" cy="3393091"/>
          </a:xfrm>
        </p:spPr>
        <p:txBody>
          <a:bodyPr>
            <a:normAutofit lnSpcReduction="10000"/>
          </a:bodyPr>
          <a:lstStyle/>
          <a:p>
            <a:pPr marL="0" indent="0">
              <a:buNone/>
            </a:pPr>
            <a:r>
              <a:rPr lang="en-CA" sz="1800" dirty="0">
                <a:effectLst>
                  <a:outerShdw blurRad="38100" dist="38100" dir="2700000" algn="tl">
                    <a:srgbClr val="000000">
                      <a:alpha val="43137"/>
                    </a:srgbClr>
                  </a:outerShdw>
                </a:effectLst>
              </a:rPr>
              <a:t>Terms of Reference</a:t>
            </a:r>
          </a:p>
          <a:p>
            <a:r>
              <a:rPr lang="en-US" dirty="0"/>
              <a:t>Define at least 2 project proposals for at least 2 pilot projects for 2 EPR streams</a:t>
            </a:r>
          </a:p>
          <a:p>
            <a:r>
              <a:rPr lang="en-US" dirty="0"/>
              <a:t>Prepare construction/demolition waste separation and management project (e.g. at Tbilisi landfill site). </a:t>
            </a:r>
          </a:p>
          <a:p>
            <a:r>
              <a:rPr lang="en-US" dirty="0"/>
              <a:t>Prepare proposal for civic amenity site in a named municipality.</a:t>
            </a:r>
          </a:p>
          <a:p>
            <a:pPr marL="0" indent="0">
              <a:buNone/>
            </a:pPr>
            <a:r>
              <a:rPr lang="en-US" sz="1800" dirty="0">
                <a:effectLst>
                  <a:outerShdw blurRad="38100" dist="38100" dir="2700000" algn="tl">
                    <a:srgbClr val="000000">
                      <a:alpha val="43137"/>
                    </a:srgbClr>
                  </a:outerShdw>
                </a:effectLst>
              </a:rPr>
              <a:t>Activities</a:t>
            </a:r>
          </a:p>
          <a:p>
            <a:pPr marL="342900" indent="-342900">
              <a:buAutoNum type="arabicPeriod"/>
            </a:pPr>
            <a:r>
              <a:rPr lang="en-US" dirty="0"/>
              <a:t>Support MEPA and industry capacities for EPR.</a:t>
            </a:r>
          </a:p>
          <a:p>
            <a:pPr marL="342900" indent="-342900">
              <a:buAutoNum type="arabicPeriod"/>
            </a:pPr>
            <a:r>
              <a:rPr lang="en-US" dirty="0"/>
              <a:t>Promote markets for EPR streams.</a:t>
            </a:r>
          </a:p>
          <a:p>
            <a:pPr marL="342900" indent="-342900">
              <a:buAutoNum type="arabicPeriod"/>
            </a:pPr>
            <a:r>
              <a:rPr lang="en-US" dirty="0"/>
              <a:t>Develop civic amenity site pilot project with a municipality. (without implementation).</a:t>
            </a:r>
          </a:p>
          <a:p>
            <a:pPr marL="342900" indent="-342900">
              <a:buAutoNum type="arabicPeriod"/>
            </a:pPr>
            <a:r>
              <a:rPr lang="en-CA" dirty="0"/>
              <a:t>Develop pilot project for construction/demolition waste (without implementation).</a:t>
            </a:r>
          </a:p>
        </p:txBody>
      </p:sp>
    </p:spTree>
    <p:extLst>
      <p:ext uri="{BB962C8B-B14F-4D97-AF65-F5344CB8AC3E}">
        <p14:creationId xmlns:p14="http://schemas.microsoft.com/office/powerpoint/2010/main" val="32782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34EE-C79C-FC13-138D-12DA0765446C}"/>
              </a:ext>
            </a:extLst>
          </p:cNvPr>
          <p:cNvSpPr>
            <a:spLocks noGrp="1"/>
          </p:cNvSpPr>
          <p:nvPr>
            <p:ph type="title"/>
          </p:nvPr>
        </p:nvSpPr>
        <p:spPr>
          <a:xfrm>
            <a:off x="419820" y="613504"/>
            <a:ext cx="8471631" cy="379563"/>
          </a:xfrm>
        </p:spPr>
        <p:txBody>
          <a:bodyPr/>
          <a:lstStyle/>
          <a:p>
            <a:r>
              <a:rPr lang="en-GB" sz="2400" dirty="0">
                <a:effectLst/>
                <a:latin typeface="Verdana" panose="020B0604030504040204" pitchFamily="34" charset="0"/>
                <a:ea typeface="Times New Roman" panose="02020603050405020304" pitchFamily="18" charset="0"/>
                <a:cs typeface="Arial" panose="020B0604020202020204" pitchFamily="34" charset="0"/>
              </a:rPr>
              <a:t>Component 2: Support to waste hierarchy, EPR and CE</a:t>
            </a:r>
            <a:br>
              <a:rPr lang="en-GB" dirty="0"/>
            </a:br>
            <a:endParaRPr lang="en-CA" dirty="0"/>
          </a:p>
        </p:txBody>
      </p:sp>
      <p:sp>
        <p:nvSpPr>
          <p:cNvPr id="3" name="Date Placeholder 2">
            <a:extLst>
              <a:ext uri="{FF2B5EF4-FFF2-40B4-BE49-F238E27FC236}">
                <a16:creationId xmlns:a16="http://schemas.microsoft.com/office/drawing/2014/main" id="{61731EC2-7990-245A-BFC8-1226A94EFE07}"/>
              </a:ext>
            </a:extLst>
          </p:cNvPr>
          <p:cNvSpPr>
            <a:spLocks noGrp="1"/>
          </p:cNvSpPr>
          <p:nvPr>
            <p:ph type="dt" sz="half" idx="10"/>
          </p:nvPr>
        </p:nvSpPr>
        <p:spPr>
          <a:xfrm>
            <a:off x="717449" y="4599642"/>
            <a:ext cx="1958203" cy="66824"/>
          </a:xfrm>
        </p:spPr>
        <p:txBody>
          <a:bodyPr/>
          <a:lstStyle/>
          <a:p>
            <a:pPr marL="0" marR="0" lvl="0" indent="0" algn="l" defTabSz="914400" rtl="0" eaLnBrk="1" fontAlgn="auto" latinLnBrk="0" hangingPunct="1">
              <a:lnSpc>
                <a:spcPts val="600"/>
              </a:lnSpc>
              <a:spcBef>
                <a:spcPts val="0"/>
              </a:spcBef>
              <a:spcAft>
                <a:spcPts val="0"/>
              </a:spcAft>
              <a:buClrTx/>
              <a:buSzTx/>
              <a:buFontTx/>
              <a:buNone/>
              <a:tabLst/>
              <a:defRPr/>
            </a:pPr>
            <a:r>
              <a:rPr kumimoji="0" lang="nl-BE" sz="600" b="0" i="0" u="none" strike="noStrike" kern="1200" cap="all" spc="0" normalizeH="0" baseline="0" noProof="0">
                <a:ln>
                  <a:noFill/>
                </a:ln>
                <a:solidFill>
                  <a:srgbClr val="000000"/>
                </a:solidFill>
                <a:effectLst/>
                <a:uLnTx/>
                <a:uFillTx/>
                <a:latin typeface="Verdana" pitchFamily="34" charset="0"/>
                <a:ea typeface="Verdana" pitchFamily="34" charset="0"/>
              </a:rPr>
              <a:t>7 November 2023</a:t>
            </a:r>
            <a:endParaRPr kumimoji="0" lang="en-GB" sz="600" b="0" i="0" u="none" strike="noStrike" kern="1200" cap="all" spc="0" normalizeH="0" baseline="0" noProof="0" dirty="0">
              <a:ln>
                <a:noFill/>
              </a:ln>
              <a:solidFill>
                <a:srgbClr val="000000"/>
              </a:solidFill>
              <a:effectLst/>
              <a:uLnTx/>
              <a:uFillTx/>
              <a:latin typeface="Verdana" pitchFamily="34" charset="0"/>
              <a:ea typeface="Verdana" pitchFamily="34" charset="0"/>
            </a:endParaRPr>
          </a:p>
        </p:txBody>
      </p:sp>
      <p:sp>
        <p:nvSpPr>
          <p:cNvPr id="5" name="Slide Number Placeholder 4">
            <a:extLst>
              <a:ext uri="{FF2B5EF4-FFF2-40B4-BE49-F238E27FC236}">
                <a16:creationId xmlns:a16="http://schemas.microsoft.com/office/drawing/2014/main" id="{DBA1E3B0-A974-874B-C291-7614FB89C64C}"/>
              </a:ext>
            </a:extLst>
          </p:cNvPr>
          <p:cNvSpPr>
            <a:spLocks noGrp="1"/>
          </p:cNvSpPr>
          <p:nvPr>
            <p:ph type="sldNum" sz="quarter" idx="12"/>
          </p:nvPr>
        </p:nvSpPr>
        <p:spPr/>
        <p:txBody>
          <a:bodyPr/>
          <a:lstStyle/>
          <a:p>
            <a:pPr marL="0" marR="0" lvl="0" indent="0" algn="r" defTabSz="914400" rtl="0" eaLnBrk="1" fontAlgn="auto" latinLnBrk="0" hangingPunct="1">
              <a:lnSpc>
                <a:spcPts val="600"/>
              </a:lnSpc>
              <a:spcBef>
                <a:spcPts val="0"/>
              </a:spcBef>
              <a:spcAft>
                <a:spcPts val="0"/>
              </a:spcAft>
              <a:buClrTx/>
              <a:buSzTx/>
              <a:buFontTx/>
              <a:buNone/>
              <a:tabLst/>
              <a:defRPr/>
            </a:pPr>
            <a:fld id="{AF54B9EF-527F-4F31-BDA9-861CCA0FE377}" type="slidenum">
              <a:rPr kumimoji="0" lang="en-GB" sz="1050" b="0" i="0" u="none" strike="noStrike" kern="1200" cap="all"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auto" latinLnBrk="0" hangingPunct="1">
                <a:lnSpc>
                  <a:spcPts val="600"/>
                </a:lnSpc>
                <a:spcBef>
                  <a:spcPts val="0"/>
                </a:spcBef>
                <a:spcAft>
                  <a:spcPts val="0"/>
                </a:spcAft>
                <a:buClrTx/>
                <a:buSzTx/>
                <a:buFontTx/>
                <a:buNone/>
                <a:tabLst/>
                <a:defRPr/>
              </a:pPr>
              <a:t>7</a:t>
            </a:fld>
            <a:endParaRPr kumimoji="0" lang="en-GB" sz="1050" b="0" i="0" u="none" strike="noStrike" kern="1200" cap="all" spc="0" normalizeH="0" baseline="0" noProof="0" dirty="0">
              <a:ln>
                <a:noFill/>
              </a:ln>
              <a:solidFill>
                <a:srgbClr val="000000"/>
              </a:solidFill>
              <a:effectLst/>
              <a:uLnTx/>
              <a:uFillTx/>
              <a:latin typeface="Verdana" pitchFamily="34" charset="0"/>
              <a:ea typeface="Verdana" pitchFamily="34" charset="0"/>
            </a:endParaRPr>
          </a:p>
        </p:txBody>
      </p:sp>
      <p:sp>
        <p:nvSpPr>
          <p:cNvPr id="6" name="Text Placeholder 5">
            <a:extLst>
              <a:ext uri="{FF2B5EF4-FFF2-40B4-BE49-F238E27FC236}">
                <a16:creationId xmlns:a16="http://schemas.microsoft.com/office/drawing/2014/main" id="{952EEDCC-B4A4-5F03-378D-5C5B5ACBE06D}"/>
              </a:ext>
            </a:extLst>
          </p:cNvPr>
          <p:cNvSpPr>
            <a:spLocks noGrp="1"/>
          </p:cNvSpPr>
          <p:nvPr>
            <p:ph type="body" sz="quarter" idx="13"/>
          </p:nvPr>
        </p:nvSpPr>
        <p:spPr/>
        <p:txBody>
          <a:bodyPr>
            <a:normAutofit fontScale="92500" lnSpcReduction="20000"/>
          </a:bodyPr>
          <a:lstStyle/>
          <a:p>
            <a:r>
              <a:rPr lang="en-GB" sz="10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p>
          <a:p>
            <a:endParaRPr lang="en-CA" dirty="0"/>
          </a:p>
        </p:txBody>
      </p:sp>
      <p:sp>
        <p:nvSpPr>
          <p:cNvPr id="8" name="Content Placeholder 6">
            <a:extLst>
              <a:ext uri="{FF2B5EF4-FFF2-40B4-BE49-F238E27FC236}">
                <a16:creationId xmlns:a16="http://schemas.microsoft.com/office/drawing/2014/main" id="{CBC857C1-B8CE-68E8-0224-461CC9650E7A}"/>
              </a:ext>
            </a:extLst>
          </p:cNvPr>
          <p:cNvSpPr>
            <a:spLocks noGrp="1"/>
          </p:cNvSpPr>
          <p:nvPr>
            <p:ph sz="quarter" idx="15"/>
          </p:nvPr>
        </p:nvSpPr>
        <p:spPr>
          <a:xfrm>
            <a:off x="419819" y="1079863"/>
            <a:ext cx="8471631" cy="3393091"/>
          </a:xfrm>
        </p:spPr>
        <p:txBody>
          <a:bodyPr>
            <a:normAutofit/>
          </a:bodyPr>
          <a:lstStyle/>
          <a:p>
            <a:pPr marL="0" indent="0">
              <a:buNone/>
            </a:pPr>
            <a:r>
              <a:rPr lang="en-CA" sz="1800" dirty="0">
                <a:effectLst>
                  <a:outerShdw blurRad="38100" dist="38100" dir="2700000" algn="tl">
                    <a:srgbClr val="000000">
                      <a:alpha val="43137"/>
                    </a:srgbClr>
                  </a:outerShdw>
                </a:effectLst>
              </a:rPr>
              <a:t>Outputs to Date</a:t>
            </a:r>
          </a:p>
          <a:p>
            <a:r>
              <a:rPr lang="en-US" dirty="0"/>
              <a:t>Continuing capacity development to support MEPA and Producer Responsibility </a:t>
            </a:r>
            <a:r>
              <a:rPr lang="en-US" dirty="0" err="1"/>
              <a:t>Organisations</a:t>
            </a:r>
            <a:r>
              <a:rPr lang="en-US" dirty="0"/>
              <a:t> responsible for implementation of EPR: On-the-job support and 2 3-day workshop events.</a:t>
            </a:r>
          </a:p>
          <a:p>
            <a:r>
              <a:rPr lang="en-US" dirty="0"/>
              <a:t>Models developed and presented for management through EPR (including recovery of materials, logistics, processing requirements, costs/revenues and markets for materials) for (i) WEEE, (ii) portable batteries and (iii) lead acid batteries.</a:t>
            </a:r>
          </a:p>
          <a:p>
            <a:r>
              <a:rPr lang="en-US" dirty="0"/>
              <a:t>Survey of </a:t>
            </a:r>
            <a:r>
              <a:rPr lang="en-GB" dirty="0"/>
              <a:t>all facilities with permits that allow recycling activity</a:t>
            </a:r>
            <a:r>
              <a:rPr lang="en-US" dirty="0"/>
              <a:t> (including site visits): in progress. </a:t>
            </a:r>
            <a:r>
              <a:rPr lang="en-GB" dirty="0"/>
              <a:t>  </a:t>
            </a:r>
            <a:endParaRPr lang="en-US" dirty="0"/>
          </a:p>
          <a:p>
            <a:r>
              <a:rPr lang="en-US" dirty="0"/>
              <a:t>Description of a construction/demolition waste pilot project: in progress.</a:t>
            </a:r>
          </a:p>
          <a:p>
            <a:r>
              <a:rPr lang="en-US" dirty="0"/>
              <a:t>Description of a civic amenity centre pilot project: in progress. </a:t>
            </a:r>
          </a:p>
        </p:txBody>
      </p:sp>
    </p:spTree>
    <p:extLst>
      <p:ext uri="{BB962C8B-B14F-4D97-AF65-F5344CB8AC3E}">
        <p14:creationId xmlns:p14="http://schemas.microsoft.com/office/powerpoint/2010/main" val="283436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FB62-67BC-B635-3DD7-F326E8E45F43}"/>
              </a:ext>
            </a:extLst>
          </p:cNvPr>
          <p:cNvSpPr>
            <a:spLocks noGrp="1"/>
          </p:cNvSpPr>
          <p:nvPr>
            <p:ph type="title"/>
          </p:nvPr>
        </p:nvSpPr>
        <p:spPr/>
        <p:txBody>
          <a:bodyPr/>
          <a:lstStyle/>
          <a:p>
            <a:r>
              <a:rPr lang="en-GB" sz="2400" dirty="0">
                <a:effectLst/>
                <a:latin typeface="Verdana" panose="020B0604030504040204" pitchFamily="34" charset="0"/>
                <a:ea typeface="Times New Roman" panose="02020603050405020304" pitchFamily="18" charset="0"/>
                <a:cs typeface="Arial" panose="020B0604020202020204" pitchFamily="34" charset="0"/>
              </a:rPr>
              <a:t>Component 3: Development of information technology (IT) systems/tools for waste</a:t>
            </a:r>
            <a:br>
              <a:rPr lang="en-GB" dirty="0"/>
            </a:br>
            <a:endParaRPr lang="en-CA" dirty="0"/>
          </a:p>
        </p:txBody>
      </p:sp>
      <p:sp>
        <p:nvSpPr>
          <p:cNvPr id="3" name="Date Placeholder 2">
            <a:extLst>
              <a:ext uri="{FF2B5EF4-FFF2-40B4-BE49-F238E27FC236}">
                <a16:creationId xmlns:a16="http://schemas.microsoft.com/office/drawing/2014/main" id="{3F6BA2A6-C508-8081-BC29-88285344E6C2}"/>
              </a:ext>
            </a:extLst>
          </p:cNvPr>
          <p:cNvSpPr>
            <a:spLocks noGrp="1"/>
          </p:cNvSpPr>
          <p:nvPr>
            <p:ph type="dt" sz="half" idx="10"/>
          </p:nvPr>
        </p:nvSpPr>
        <p:spPr>
          <a:xfrm>
            <a:off x="717449" y="4599642"/>
            <a:ext cx="1958203" cy="66824"/>
          </a:xfrm>
        </p:spPr>
        <p:txBody>
          <a:bodyPr/>
          <a:lstStyle/>
          <a:p>
            <a:r>
              <a:rPr lang="nl-BE"/>
              <a:t>7 November 2023</a:t>
            </a:r>
            <a:endParaRPr lang="en-GB" dirty="0"/>
          </a:p>
        </p:txBody>
      </p:sp>
      <p:sp>
        <p:nvSpPr>
          <p:cNvPr id="5" name="Slide Number Placeholder 4">
            <a:extLst>
              <a:ext uri="{FF2B5EF4-FFF2-40B4-BE49-F238E27FC236}">
                <a16:creationId xmlns:a16="http://schemas.microsoft.com/office/drawing/2014/main" id="{56B3F6A1-9E7F-7E91-FE2E-6466D523D1DE}"/>
              </a:ext>
            </a:extLst>
          </p:cNvPr>
          <p:cNvSpPr>
            <a:spLocks noGrp="1"/>
          </p:cNvSpPr>
          <p:nvPr>
            <p:ph type="sldNum" sz="quarter" idx="12"/>
          </p:nvPr>
        </p:nvSpPr>
        <p:spPr/>
        <p:txBody>
          <a:bodyPr/>
          <a:lstStyle/>
          <a:p>
            <a:fld id="{AF54B9EF-527F-4F31-BDA9-861CCA0FE377}" type="slidenum">
              <a:rPr lang="en-GB" smtClean="0"/>
              <a:pPr/>
              <a:t>8</a:t>
            </a:fld>
            <a:endParaRPr lang="en-GB" dirty="0"/>
          </a:p>
        </p:txBody>
      </p:sp>
      <p:sp>
        <p:nvSpPr>
          <p:cNvPr id="6" name="Text Placeholder 5">
            <a:extLst>
              <a:ext uri="{FF2B5EF4-FFF2-40B4-BE49-F238E27FC236}">
                <a16:creationId xmlns:a16="http://schemas.microsoft.com/office/drawing/2014/main" id="{6E77DA69-AA77-CFF0-0E29-95ADBD228E81}"/>
              </a:ext>
            </a:extLst>
          </p:cNvPr>
          <p:cNvSpPr>
            <a:spLocks noGrp="1"/>
          </p:cNvSpPr>
          <p:nvPr>
            <p:ph type="body" sz="quarter" idx="13"/>
          </p:nvPr>
        </p:nvSpPr>
        <p:spPr/>
        <p:txBody>
          <a:bodyPr>
            <a:normAutofit fontScale="92500" lnSpcReduction="20000"/>
          </a:bodyPr>
          <a:lstStyle/>
          <a:p>
            <a:r>
              <a:rPr lang="en-GB" sz="10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p>
          <a:p>
            <a:endParaRPr lang="en-CA" dirty="0"/>
          </a:p>
        </p:txBody>
      </p:sp>
      <p:sp>
        <p:nvSpPr>
          <p:cNvPr id="8" name="Content Placeholder 6">
            <a:extLst>
              <a:ext uri="{FF2B5EF4-FFF2-40B4-BE49-F238E27FC236}">
                <a16:creationId xmlns:a16="http://schemas.microsoft.com/office/drawing/2014/main" id="{06694D1E-E15E-5DDA-083B-EF861B1DED75}"/>
              </a:ext>
            </a:extLst>
          </p:cNvPr>
          <p:cNvSpPr>
            <a:spLocks noGrp="1"/>
          </p:cNvSpPr>
          <p:nvPr>
            <p:ph sz="quarter" idx="15"/>
          </p:nvPr>
        </p:nvSpPr>
        <p:spPr>
          <a:xfrm>
            <a:off x="419819" y="1402096"/>
            <a:ext cx="8471631" cy="2778023"/>
          </a:xfrm>
        </p:spPr>
        <p:txBody>
          <a:bodyPr>
            <a:normAutofit/>
          </a:bodyPr>
          <a:lstStyle/>
          <a:p>
            <a:pPr marL="0" indent="0">
              <a:buNone/>
            </a:pPr>
            <a:r>
              <a:rPr lang="en-CA" sz="1800" dirty="0">
                <a:effectLst>
                  <a:outerShdw blurRad="38100" dist="38100" dir="2700000" algn="tl">
                    <a:srgbClr val="000000">
                      <a:alpha val="43137"/>
                    </a:srgbClr>
                  </a:outerShdw>
                </a:effectLst>
              </a:rPr>
              <a:t>Terms of Reference</a:t>
            </a:r>
          </a:p>
          <a:p>
            <a:r>
              <a:rPr lang="en-US" dirty="0"/>
              <a:t>Review integrated waste management system and related IT concept developed by MEPA.</a:t>
            </a:r>
          </a:p>
          <a:p>
            <a:r>
              <a:rPr lang="en-US" dirty="0"/>
              <a:t>Design, develop, test and install IT system at MEPA.</a:t>
            </a:r>
          </a:p>
          <a:p>
            <a:pPr marL="0" indent="0">
              <a:buNone/>
            </a:pPr>
            <a:r>
              <a:rPr lang="en-US" sz="1800" dirty="0">
                <a:effectLst>
                  <a:outerShdw blurRad="38100" dist="38100" dir="2700000" algn="tl">
                    <a:srgbClr val="000000">
                      <a:alpha val="43137"/>
                    </a:srgbClr>
                  </a:outerShdw>
                </a:effectLst>
              </a:rPr>
              <a:t>Activities</a:t>
            </a:r>
          </a:p>
          <a:p>
            <a:pPr marL="342900" indent="-342900">
              <a:buAutoNum type="arabicPeriod"/>
            </a:pPr>
            <a:r>
              <a:rPr lang="en-US" dirty="0"/>
              <a:t>Prepare technical specifications for IT system at MEPA; design, develop, test and install IT system.</a:t>
            </a:r>
          </a:p>
          <a:p>
            <a:pPr marL="342900" indent="-342900">
              <a:buAutoNum type="arabicPeriod"/>
            </a:pPr>
            <a:r>
              <a:rPr lang="en-US" dirty="0"/>
              <a:t>Potential development of IT systems specific to waste prevention and waste minimization (subject to MEPA/</a:t>
            </a:r>
            <a:r>
              <a:rPr lang="en-US" dirty="0" err="1"/>
              <a:t>MoESD</a:t>
            </a:r>
            <a:r>
              <a:rPr lang="en-US" dirty="0"/>
              <a:t> capacity).</a:t>
            </a:r>
          </a:p>
        </p:txBody>
      </p:sp>
    </p:spTree>
    <p:extLst>
      <p:ext uri="{BB962C8B-B14F-4D97-AF65-F5344CB8AC3E}">
        <p14:creationId xmlns:p14="http://schemas.microsoft.com/office/powerpoint/2010/main" val="346983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FB62-67BC-B635-3DD7-F326E8E45F43}"/>
              </a:ext>
            </a:extLst>
          </p:cNvPr>
          <p:cNvSpPr>
            <a:spLocks noGrp="1"/>
          </p:cNvSpPr>
          <p:nvPr>
            <p:ph type="title"/>
          </p:nvPr>
        </p:nvSpPr>
        <p:spPr/>
        <p:txBody>
          <a:bodyPr/>
          <a:lstStyle/>
          <a:p>
            <a:r>
              <a:rPr lang="en-GB" sz="2400" dirty="0">
                <a:effectLst/>
                <a:latin typeface="Verdana" panose="020B0604030504040204" pitchFamily="34" charset="0"/>
                <a:ea typeface="Times New Roman" panose="02020603050405020304" pitchFamily="18" charset="0"/>
                <a:cs typeface="Arial" panose="020B0604020202020204" pitchFamily="34" charset="0"/>
              </a:rPr>
              <a:t>Component 3: Development of information technology (IT) systems/tools for waste</a:t>
            </a:r>
            <a:br>
              <a:rPr lang="en-GB" dirty="0"/>
            </a:br>
            <a:endParaRPr lang="en-CA" dirty="0"/>
          </a:p>
        </p:txBody>
      </p:sp>
      <p:sp>
        <p:nvSpPr>
          <p:cNvPr id="3" name="Date Placeholder 2">
            <a:extLst>
              <a:ext uri="{FF2B5EF4-FFF2-40B4-BE49-F238E27FC236}">
                <a16:creationId xmlns:a16="http://schemas.microsoft.com/office/drawing/2014/main" id="{3F6BA2A6-C508-8081-BC29-88285344E6C2}"/>
              </a:ext>
            </a:extLst>
          </p:cNvPr>
          <p:cNvSpPr>
            <a:spLocks noGrp="1"/>
          </p:cNvSpPr>
          <p:nvPr>
            <p:ph type="dt" sz="half" idx="10"/>
          </p:nvPr>
        </p:nvSpPr>
        <p:spPr>
          <a:xfrm>
            <a:off x="717449" y="4599642"/>
            <a:ext cx="1958203" cy="66824"/>
          </a:xfrm>
        </p:spPr>
        <p:txBody>
          <a:bodyPr/>
          <a:lstStyle/>
          <a:p>
            <a:pPr marL="0" marR="0" lvl="0" indent="0" algn="l" defTabSz="914400" rtl="0" eaLnBrk="1" fontAlgn="auto" latinLnBrk="0" hangingPunct="1">
              <a:lnSpc>
                <a:spcPts val="600"/>
              </a:lnSpc>
              <a:spcBef>
                <a:spcPts val="0"/>
              </a:spcBef>
              <a:spcAft>
                <a:spcPts val="0"/>
              </a:spcAft>
              <a:buClrTx/>
              <a:buSzTx/>
              <a:buFontTx/>
              <a:buNone/>
              <a:tabLst/>
              <a:defRPr/>
            </a:pPr>
            <a:r>
              <a:rPr kumimoji="0" lang="nl-BE" sz="600" b="0" i="0" u="none" strike="noStrike" kern="1200" cap="all" spc="0" normalizeH="0" baseline="0" noProof="0">
                <a:ln>
                  <a:noFill/>
                </a:ln>
                <a:solidFill>
                  <a:srgbClr val="000000"/>
                </a:solidFill>
                <a:effectLst/>
                <a:uLnTx/>
                <a:uFillTx/>
                <a:latin typeface="Verdana" pitchFamily="34" charset="0"/>
                <a:ea typeface="Verdana" pitchFamily="34" charset="0"/>
              </a:rPr>
              <a:t>7 November 2023</a:t>
            </a:r>
            <a:endParaRPr kumimoji="0" lang="en-GB" sz="600" b="0" i="0" u="none" strike="noStrike" kern="1200" cap="all" spc="0" normalizeH="0" baseline="0" noProof="0" dirty="0">
              <a:ln>
                <a:noFill/>
              </a:ln>
              <a:solidFill>
                <a:srgbClr val="000000"/>
              </a:solidFill>
              <a:effectLst/>
              <a:uLnTx/>
              <a:uFillTx/>
              <a:latin typeface="Verdana" pitchFamily="34" charset="0"/>
              <a:ea typeface="Verdana" pitchFamily="34" charset="0"/>
            </a:endParaRPr>
          </a:p>
        </p:txBody>
      </p:sp>
      <p:sp>
        <p:nvSpPr>
          <p:cNvPr id="5" name="Slide Number Placeholder 4">
            <a:extLst>
              <a:ext uri="{FF2B5EF4-FFF2-40B4-BE49-F238E27FC236}">
                <a16:creationId xmlns:a16="http://schemas.microsoft.com/office/drawing/2014/main" id="{56B3F6A1-9E7F-7E91-FE2E-6466D523D1DE}"/>
              </a:ext>
            </a:extLst>
          </p:cNvPr>
          <p:cNvSpPr>
            <a:spLocks noGrp="1"/>
          </p:cNvSpPr>
          <p:nvPr>
            <p:ph type="sldNum" sz="quarter" idx="12"/>
          </p:nvPr>
        </p:nvSpPr>
        <p:spPr/>
        <p:txBody>
          <a:bodyPr/>
          <a:lstStyle/>
          <a:p>
            <a:pPr marL="0" marR="0" lvl="0" indent="0" algn="r" defTabSz="914400" rtl="0" eaLnBrk="1" fontAlgn="auto" latinLnBrk="0" hangingPunct="1">
              <a:lnSpc>
                <a:spcPts val="600"/>
              </a:lnSpc>
              <a:spcBef>
                <a:spcPts val="0"/>
              </a:spcBef>
              <a:spcAft>
                <a:spcPts val="0"/>
              </a:spcAft>
              <a:buClrTx/>
              <a:buSzTx/>
              <a:buFontTx/>
              <a:buNone/>
              <a:tabLst/>
              <a:defRPr/>
            </a:pPr>
            <a:fld id="{AF54B9EF-527F-4F31-BDA9-861CCA0FE377}" type="slidenum">
              <a:rPr kumimoji="0" lang="en-GB" sz="1050" b="0" i="0" u="none" strike="noStrike" kern="1200" cap="all"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auto" latinLnBrk="0" hangingPunct="1">
                <a:lnSpc>
                  <a:spcPts val="600"/>
                </a:lnSpc>
                <a:spcBef>
                  <a:spcPts val="0"/>
                </a:spcBef>
                <a:spcAft>
                  <a:spcPts val="0"/>
                </a:spcAft>
                <a:buClrTx/>
                <a:buSzTx/>
                <a:buFontTx/>
                <a:buNone/>
                <a:tabLst/>
                <a:defRPr/>
              </a:pPr>
              <a:t>9</a:t>
            </a:fld>
            <a:endParaRPr kumimoji="0" lang="en-GB" sz="1050" b="0" i="0" u="none" strike="noStrike" kern="1200" cap="all" spc="0" normalizeH="0" baseline="0" noProof="0" dirty="0">
              <a:ln>
                <a:noFill/>
              </a:ln>
              <a:solidFill>
                <a:srgbClr val="000000"/>
              </a:solidFill>
              <a:effectLst/>
              <a:uLnTx/>
              <a:uFillTx/>
              <a:latin typeface="Verdana" pitchFamily="34" charset="0"/>
              <a:ea typeface="Verdana" pitchFamily="34" charset="0"/>
            </a:endParaRPr>
          </a:p>
        </p:txBody>
      </p:sp>
      <p:sp>
        <p:nvSpPr>
          <p:cNvPr id="6" name="Text Placeholder 5">
            <a:extLst>
              <a:ext uri="{FF2B5EF4-FFF2-40B4-BE49-F238E27FC236}">
                <a16:creationId xmlns:a16="http://schemas.microsoft.com/office/drawing/2014/main" id="{6E77DA69-AA77-CFF0-0E29-95ADBD228E81}"/>
              </a:ext>
            </a:extLst>
          </p:cNvPr>
          <p:cNvSpPr>
            <a:spLocks noGrp="1"/>
          </p:cNvSpPr>
          <p:nvPr>
            <p:ph type="body" sz="quarter" idx="13"/>
          </p:nvPr>
        </p:nvSpPr>
        <p:spPr/>
        <p:txBody>
          <a:bodyPr>
            <a:normAutofit fontScale="92500" lnSpcReduction="20000"/>
          </a:bodyPr>
          <a:lstStyle/>
          <a:p>
            <a:r>
              <a:rPr lang="en-GB" sz="1000" dirty="0">
                <a:solidFill>
                  <a:srgbClr val="F04E23"/>
                </a:solidFill>
                <a:effectLst/>
                <a:latin typeface="Verdana" panose="020B0604030504040204" pitchFamily="34" charset="0"/>
                <a:ea typeface="Times New Roman" panose="02020603050405020304" pitchFamily="18" charset="0"/>
                <a:cs typeface="Arial" panose="020B0604020202020204" pitchFamily="34" charset="0"/>
              </a:rPr>
              <a:t>Support to Waste Management and Development of Circular Economy in Georgia</a:t>
            </a:r>
          </a:p>
          <a:p>
            <a:endParaRPr lang="en-CA" dirty="0"/>
          </a:p>
        </p:txBody>
      </p:sp>
      <p:sp>
        <p:nvSpPr>
          <p:cNvPr id="8" name="Content Placeholder 6">
            <a:extLst>
              <a:ext uri="{FF2B5EF4-FFF2-40B4-BE49-F238E27FC236}">
                <a16:creationId xmlns:a16="http://schemas.microsoft.com/office/drawing/2014/main" id="{06694D1E-E15E-5DDA-083B-EF861B1DED75}"/>
              </a:ext>
            </a:extLst>
          </p:cNvPr>
          <p:cNvSpPr>
            <a:spLocks noGrp="1"/>
          </p:cNvSpPr>
          <p:nvPr>
            <p:ph sz="quarter" idx="15"/>
          </p:nvPr>
        </p:nvSpPr>
        <p:spPr>
          <a:xfrm>
            <a:off x="419819" y="1402096"/>
            <a:ext cx="8471631" cy="2778023"/>
          </a:xfrm>
        </p:spPr>
        <p:txBody>
          <a:bodyPr>
            <a:normAutofit/>
          </a:bodyPr>
          <a:lstStyle/>
          <a:p>
            <a:pPr marL="0" indent="0">
              <a:buNone/>
            </a:pPr>
            <a:r>
              <a:rPr lang="en-CA" sz="1800" dirty="0">
                <a:effectLst>
                  <a:outerShdw blurRad="38100" dist="38100" dir="2700000" algn="tl">
                    <a:srgbClr val="000000">
                      <a:alpha val="43137"/>
                    </a:srgbClr>
                  </a:outerShdw>
                </a:effectLst>
              </a:rPr>
              <a:t>Outputs to Date</a:t>
            </a:r>
          </a:p>
          <a:p>
            <a:r>
              <a:rPr lang="en-US" dirty="0"/>
              <a:t>Needs assessment of upgrading </a:t>
            </a:r>
            <a:r>
              <a:rPr lang="en-GB" dirty="0"/>
              <a:t>the operability of the 2 basic modules of the existing system at MEPA:</a:t>
            </a:r>
          </a:p>
          <a:p>
            <a:pPr marL="757237" lvl="1" indent="-400050">
              <a:buFont typeface="+mj-lt"/>
              <a:buAutoNum type="romanLcPeriod"/>
            </a:pPr>
            <a:r>
              <a:rPr lang="en-GB" dirty="0"/>
              <a:t>A module for maintaining/reporting information on waste management.</a:t>
            </a:r>
          </a:p>
          <a:p>
            <a:pPr marL="757237" lvl="1" indent="-400050">
              <a:buFont typeface="+mj-lt"/>
              <a:buAutoNum type="romanLcPeriod"/>
            </a:pPr>
            <a:r>
              <a:rPr lang="en-GB" dirty="0"/>
              <a:t>A module for maintaining information/reporting on the EPR program (all streams).  </a:t>
            </a:r>
            <a:endParaRPr lang="en-US" dirty="0"/>
          </a:p>
          <a:p>
            <a:r>
              <a:rPr lang="en-US" dirty="0"/>
              <a:t>Proposals for upgrading submitted to the EU Delegation (awaiting budget and contracting approval). </a:t>
            </a:r>
          </a:p>
          <a:p>
            <a:endParaRPr lang="en-US" dirty="0"/>
          </a:p>
        </p:txBody>
      </p:sp>
    </p:spTree>
    <p:extLst>
      <p:ext uri="{BB962C8B-B14F-4D97-AF65-F5344CB8AC3E}">
        <p14:creationId xmlns:p14="http://schemas.microsoft.com/office/powerpoint/2010/main" val="383149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WI">
  <a:themeElements>
    <a:clrScheme name="COWI 2019">
      <a:dk1>
        <a:srgbClr val="000000"/>
      </a:dk1>
      <a:lt1>
        <a:sysClr val="window" lastClr="FFFFFF"/>
      </a:lt1>
      <a:dk2>
        <a:srgbClr val="58595B"/>
      </a:dk2>
      <a:lt2>
        <a:srgbClr val="D0C7BD"/>
      </a:lt2>
      <a:accent1>
        <a:srgbClr val="435A69"/>
      </a:accent1>
      <a:accent2>
        <a:srgbClr val="9DB8AF"/>
      </a:accent2>
      <a:accent3>
        <a:srgbClr val="F04E23"/>
      </a:accent3>
      <a:accent4>
        <a:srgbClr val="B3D455"/>
      </a:accent4>
      <a:accent5>
        <a:srgbClr val="0A6791"/>
      </a:accent5>
      <a:accent6>
        <a:srgbClr val="FADD89"/>
      </a:accent6>
      <a:hlink>
        <a:srgbClr val="F04E23"/>
      </a:hlink>
      <a:folHlink>
        <a:srgbClr val="867E78"/>
      </a:folHlink>
    </a:clrScheme>
    <a:fontScheme name="COWI">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latin typeface="+mj-lt"/>
            <a:cs typeface="Arial" pitchFamily="34" charset="0"/>
          </a:defRPr>
        </a:defPPr>
      </a:lstStyle>
    </a:txDef>
  </a:objectDefaults>
  <a:extraClrSchemeLst/>
  <a:extLst>
    <a:ext uri="{05A4C25C-085E-4340-85A3-A5531E510DB2}">
      <thm15:themeFamily xmlns:thm15="http://schemas.microsoft.com/office/thememl/2012/main" name="COWI_16_9.potx" id="{959BA6C0-C6EB-44F1-A303-B6126D9E3FD6}" vid="{F76179E6-6D0F-488A-B78D-F2792AB19E9E}"/>
    </a:ext>
  </a:extLst>
</a:theme>
</file>

<file path=ppt/theme/theme2.xml><?xml version="1.0" encoding="utf-8"?>
<a:theme xmlns:a="http://schemas.openxmlformats.org/drawingml/2006/main" name="1_COWI">
  <a:themeElements>
    <a:clrScheme name="COWI 2019">
      <a:dk1>
        <a:srgbClr val="000000"/>
      </a:dk1>
      <a:lt1>
        <a:sysClr val="window" lastClr="FFFFFF"/>
      </a:lt1>
      <a:dk2>
        <a:srgbClr val="58595B"/>
      </a:dk2>
      <a:lt2>
        <a:srgbClr val="D0C7BD"/>
      </a:lt2>
      <a:accent1>
        <a:srgbClr val="435A69"/>
      </a:accent1>
      <a:accent2>
        <a:srgbClr val="9DB8AF"/>
      </a:accent2>
      <a:accent3>
        <a:srgbClr val="F04E23"/>
      </a:accent3>
      <a:accent4>
        <a:srgbClr val="B3D455"/>
      </a:accent4>
      <a:accent5>
        <a:srgbClr val="0A6791"/>
      </a:accent5>
      <a:accent6>
        <a:srgbClr val="FADD89"/>
      </a:accent6>
      <a:hlink>
        <a:srgbClr val="F04E23"/>
      </a:hlink>
      <a:folHlink>
        <a:srgbClr val="867E78"/>
      </a:folHlink>
    </a:clrScheme>
    <a:fontScheme name="COWI">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latin typeface="+mj-lt"/>
            <a:cs typeface="Arial" pitchFamily="34" charset="0"/>
          </a:defRPr>
        </a:defPPr>
      </a:lstStyle>
    </a:txDef>
  </a:objectDefaults>
  <a:extraClrSchemeLst/>
  <a:extLst>
    <a:ext uri="{05A4C25C-085E-4340-85A3-A5531E510DB2}">
      <thm15:themeFamily xmlns:thm15="http://schemas.microsoft.com/office/thememl/2012/main" name="COWI_16_9.potx" id="{959BA6C0-C6EB-44F1-A303-B6126D9E3FD6}" vid="{F76179E6-6D0F-488A-B78D-F2792AB19E9E}"/>
    </a:ext>
  </a:extLst>
</a:theme>
</file>

<file path=ppt/theme/theme3.xml><?xml version="1.0" encoding="utf-8"?>
<a:theme xmlns:a="http://schemas.openxmlformats.org/drawingml/2006/main" name="2_COWI">
  <a:themeElements>
    <a:clrScheme name="COWI 2019">
      <a:dk1>
        <a:srgbClr val="000000"/>
      </a:dk1>
      <a:lt1>
        <a:sysClr val="window" lastClr="FFFFFF"/>
      </a:lt1>
      <a:dk2>
        <a:srgbClr val="58595B"/>
      </a:dk2>
      <a:lt2>
        <a:srgbClr val="D0C7BD"/>
      </a:lt2>
      <a:accent1>
        <a:srgbClr val="435A69"/>
      </a:accent1>
      <a:accent2>
        <a:srgbClr val="9DB8AF"/>
      </a:accent2>
      <a:accent3>
        <a:srgbClr val="F04E23"/>
      </a:accent3>
      <a:accent4>
        <a:srgbClr val="B3D455"/>
      </a:accent4>
      <a:accent5>
        <a:srgbClr val="0A6791"/>
      </a:accent5>
      <a:accent6>
        <a:srgbClr val="FADD89"/>
      </a:accent6>
      <a:hlink>
        <a:srgbClr val="F04E23"/>
      </a:hlink>
      <a:folHlink>
        <a:srgbClr val="867E78"/>
      </a:folHlink>
    </a:clrScheme>
    <a:fontScheme name="COWI">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latin typeface="+mj-lt"/>
            <a:cs typeface="Arial" pitchFamily="34" charset="0"/>
          </a:defRPr>
        </a:defPPr>
      </a:lstStyle>
    </a:txDef>
  </a:objectDefaults>
  <a:extraClrSchemeLst/>
  <a:extLst>
    <a:ext uri="{05A4C25C-085E-4340-85A3-A5531E510DB2}">
      <thm15:themeFamily xmlns:thm15="http://schemas.microsoft.com/office/thememl/2012/main" name="COWI_16_9.potx" id="{959BA6C0-C6EB-44F1-A303-B6126D9E3FD6}" vid="{F76179E6-6D0F-488A-B78D-F2792AB19E9E}"/>
    </a:ext>
  </a:extLst>
</a:theme>
</file>

<file path=ppt/theme/theme4.xml><?xml version="1.0" encoding="utf-8"?>
<a:theme xmlns:a="http://schemas.openxmlformats.org/drawingml/2006/main" name="Office Theme">
  <a:themeElements>
    <a:clrScheme name="COWI">
      <a:dk1>
        <a:srgbClr val="1F1F1F"/>
      </a:dk1>
      <a:lt1>
        <a:sysClr val="window" lastClr="FFFFFF"/>
      </a:lt1>
      <a:dk2>
        <a:srgbClr val="58595B"/>
      </a:dk2>
      <a:lt2>
        <a:srgbClr val="D0C7BD"/>
      </a:lt2>
      <a:accent1>
        <a:srgbClr val="9F948A"/>
      </a:accent1>
      <a:accent2>
        <a:srgbClr val="44626A"/>
      </a:accent2>
      <a:accent3>
        <a:srgbClr val="F04E23"/>
      </a:accent3>
      <a:accent4>
        <a:srgbClr val="B3D455"/>
      </a:accent4>
      <a:accent5>
        <a:srgbClr val="818B96"/>
      </a:accent5>
      <a:accent6>
        <a:srgbClr val="D0C7BD"/>
      </a:accent6>
      <a:hlink>
        <a:srgbClr val="F04E23"/>
      </a:hlink>
      <a:folHlink>
        <a:srgbClr val="B3D45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WI">
      <a:dk1>
        <a:srgbClr val="1F1F1F"/>
      </a:dk1>
      <a:lt1>
        <a:sysClr val="window" lastClr="FFFFFF"/>
      </a:lt1>
      <a:dk2>
        <a:srgbClr val="58595B"/>
      </a:dk2>
      <a:lt2>
        <a:srgbClr val="D0C7BD"/>
      </a:lt2>
      <a:accent1>
        <a:srgbClr val="9F948A"/>
      </a:accent1>
      <a:accent2>
        <a:srgbClr val="44626A"/>
      </a:accent2>
      <a:accent3>
        <a:srgbClr val="F04E23"/>
      </a:accent3>
      <a:accent4>
        <a:srgbClr val="B3D455"/>
      </a:accent4>
      <a:accent5>
        <a:srgbClr val="818B96"/>
      </a:accent5>
      <a:accent6>
        <a:srgbClr val="D0C7BD"/>
      </a:accent6>
      <a:hlink>
        <a:srgbClr val="F04E23"/>
      </a:hlink>
      <a:folHlink>
        <a:srgbClr val="B3D45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F0A2AF9256474589BF3A6B17304702" ma:contentTypeVersion="10" ma:contentTypeDescription="Create a new document." ma:contentTypeScope="" ma:versionID="f394aafac74ca176c1ef0f26dfab5bad">
  <xsd:schema xmlns:xsd="http://www.w3.org/2001/XMLSchema" xmlns:xs="http://www.w3.org/2001/XMLSchema" xmlns:p="http://schemas.microsoft.com/office/2006/metadata/properties" xmlns:ns3="977d753c-fad9-4528-9db4-57fae5d160cc" targetNamespace="http://schemas.microsoft.com/office/2006/metadata/properties" ma:root="true" ma:fieldsID="d9eb7a94f2792e705a3956fb7095009e" ns3:_="">
    <xsd:import namespace="977d753c-fad9-4528-9db4-57fae5d160c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7d753c-fad9-4528-9db4-57fae5d160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F9A321-31AA-410A-A700-6A6D2E5DA23F}">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977d753c-fad9-4528-9db4-57fae5d160cc"/>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AAEF6F5-B752-4A11-94B8-BACC80327D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7d753c-fad9-4528-9db4-57fae5d16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C28DFD-0AF4-40BA-8655-6D163FB90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COWI_16_9</Template>
  <TotalTime>0</TotalTime>
  <Words>2074</Words>
  <Application>Microsoft Office PowerPoint</Application>
  <PresentationFormat>On-screen Show (16:9)</PresentationFormat>
  <Paragraphs>216</Paragraphs>
  <Slides>19</Slides>
  <Notes>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Verdana</vt:lpstr>
      <vt:lpstr>Wingdings</vt:lpstr>
      <vt:lpstr>COWI</vt:lpstr>
      <vt:lpstr>1_COWI</vt:lpstr>
      <vt:lpstr>2_COWI</vt:lpstr>
      <vt:lpstr>PowerPoint Presentation</vt:lpstr>
      <vt:lpstr>This presentation  </vt:lpstr>
      <vt:lpstr>Project Objectives </vt:lpstr>
      <vt:lpstr>Component 1: Policy framework for waste management </vt:lpstr>
      <vt:lpstr>Component 1: Policy framework for waste management </vt:lpstr>
      <vt:lpstr>Component 2: Support to waste hierarchy, EPR and CE </vt:lpstr>
      <vt:lpstr>Component 2: Support to waste hierarchy, EPR and CE </vt:lpstr>
      <vt:lpstr>Component 3: Development of information technology (IT) systems/tools for waste </vt:lpstr>
      <vt:lpstr>Component 3: Development of information technology (IT) systems/tools for waste </vt:lpstr>
      <vt:lpstr>Component 4: Support to transition towards CE  </vt:lpstr>
      <vt:lpstr>Component 4: Support to transition towards CE  </vt:lpstr>
      <vt:lpstr>The CE in practice: Circular design</vt:lpstr>
      <vt:lpstr>The CE in practice: Circular design</vt:lpstr>
      <vt:lpstr>The CE in practice: Direct reduction in resource use (waste prevention) </vt:lpstr>
      <vt:lpstr>The CE in practice: Direct reduction in resource use (waste prevention) </vt:lpstr>
      <vt:lpstr>The CE in practice: Direct reduction in resource use (waste prevention)</vt:lpstr>
      <vt:lpstr>The CE in practice: Recycling</vt:lpstr>
      <vt:lpstr>Advancing the CE in Georgia: way-forward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2020-09-16T14:16:50Z</dcterms:created>
  <dcterms:modified xsi:type="dcterms:W3CDTF">2023-11-16T12:33:44Z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0x010100C4F0A2AF9256474589BF3A6B17304702</vt:lpwstr>
  </property>
</Properties>
</file>