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2" autoAdjust="0"/>
  </p:normalViewPr>
  <p:slideViewPr>
    <p:cSldViewPr snapToGrid="0">
      <p:cViewPr varScale="1">
        <p:scale>
          <a:sx n="62" d="100"/>
          <a:sy n="62" d="100"/>
        </p:scale>
        <p:origin x="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27072-6153-41C7-A2E8-8498CB8CA9C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CA8AA-850F-4115-AF2F-174A4C99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A8AA-850F-4115-AF2F-174A4C9906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A8AA-850F-4115-AF2F-174A4C9906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3304-4407-2E01-0AA6-5DE16EF0E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24F43-B33D-00C0-2C53-036BB6534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F26AD-9E61-1BCE-19FC-224CD1FF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BEDA-6A1C-018D-427B-12EC04D1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C9C4-C38C-491B-6926-65CF8B81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8951-40E6-B9E9-2EE4-FB760FC5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6F9A8-FB55-DA7F-88AE-74FF89C57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AF61-0A35-BF07-A0E1-26CFFDE3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0DD29-E43D-078D-E32E-BE0D19AA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B6B5D-79DF-F2F8-88D2-045409B1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2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8BD8E-988C-EC40-FDBA-A7E0EE066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490B-A16F-9A95-E3B9-E8E3FFC5E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82EC3-A928-2D25-1550-4E6DC77E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1C08C-67C7-9765-F9CE-E5A96FC9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BCAC1-8705-1F3A-63E2-B495F000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42AE-CB4F-2222-7F1B-28192B5D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9D47-ACD2-DF8E-933F-E0021F1CA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5AE4-7A5D-ACE1-4299-4E29ABFE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DB20A-FB31-A6EC-500C-667FD8DA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15FF-F959-1707-9ABF-0DB5C443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55F5-3D35-2EB0-B87A-B7608325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21381-B2E6-09B9-D862-A7AF216B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8AE41-763F-BCA3-1E07-577B3AFC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0AB1F-F34B-C0F3-5364-60C106DF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5576-5950-88F0-D3C3-8A54327D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B1D5-F6B3-7EA3-B6D7-A483906B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6ACF8-89B6-5421-2E17-771542A5C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5A951-4115-7B7D-C32E-269E8BD51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2BB49-3492-B959-26A7-81E8F96A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BC53B-B08C-7A2E-33E1-364790EB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B1D40-1717-F35B-A89A-04AEEF50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4E0D-1F96-D5B4-AAE2-8DFE2689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063CE-680C-C369-14EE-8CD0BBA9B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26A89-1450-4788-5253-20802F0CB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0872C-A976-B110-FC00-4C1996EF3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2C016-021B-F615-EC90-21727E554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8F945-99D8-2805-1815-C1267DAC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7316DD-0DBF-0754-2113-6A28E2E3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D2C40-224A-637C-C585-0CD3CE1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8842-5597-FE97-2BAF-A8FEE7BB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5D77C-0826-9BA8-A1BE-44570C9D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B2AC0-CBE8-3650-9E59-F747DF89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35C81-2D3F-9B2B-A6A3-35BB8F06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7116E-21B6-663F-5F71-7A86D382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2D302-20CD-DC63-39B8-E3F4A37D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20222-6D57-EB26-7D6E-0976FD35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5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4892-ED14-85B8-334E-7A811931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6104E-28C6-D168-9BB3-56FB60F6D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5B918-529C-A5EC-F6FF-639E81751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7B842-F1D9-7779-EC51-CB296FE7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D9502-EC7E-D2DF-558F-1CF1AFCA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B97CD-1CB1-1335-FF5E-80E4F7F5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97BE-0590-DDE3-7316-0E1BEDD9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7228F-A390-1349-2223-CDD62B28B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C692C-2390-4927-F3EE-3C63EF88B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93FA2-D84E-5850-83D4-6DB3FE50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36D7C-FD0F-3910-1970-C7FAE680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5C869-DB30-2A3F-5D5A-DF625956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F402E-5223-B97C-8517-AC702BC3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9EEE-F68F-636A-C9EE-36AD75209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43300-014E-0F15-3560-885C1BD58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A31F-E431-43C1-B580-45EA359D5BB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FC99C-33F7-F610-B37F-18611A821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7A26-FC8F-A1EC-481F-E59936DF8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FF8B-6D42-4BC0-8AAB-2D68CA034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5FFEC-C450-2F27-C0AF-9A13D628A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2300" b="1" i="0" u="none" strike="noStrike" baseline="0">
                <a:latin typeface="Calibri" panose="020F0502020204030204" pitchFamily="34" charset="0"/>
              </a:rPr>
              <a:t>Opportunities for the private sector in the new political context of climate change </a:t>
            </a:r>
            <a:br>
              <a:rPr lang="en-US" sz="2300" b="0" i="0" u="none" strike="noStrike" baseline="0">
                <a:latin typeface="Calibri" panose="020F0502020204030204" pitchFamily="34" charset="0"/>
              </a:rPr>
            </a:br>
            <a:br>
              <a:rPr lang="en-US" sz="2300" b="0" i="0" u="none" strike="noStrike" baseline="0">
                <a:latin typeface="Calibri" panose="020F0502020204030204" pitchFamily="34" charset="0"/>
              </a:rPr>
            </a:br>
            <a:br>
              <a:rPr lang="en-US" sz="2300" b="0" i="0" u="none" strike="noStrike" baseline="0">
                <a:latin typeface="Calibri" panose="020F0502020204030204" pitchFamily="34" charset="0"/>
              </a:rPr>
            </a:br>
            <a:br>
              <a:rPr lang="en-US" sz="2300">
                <a:latin typeface="Calibri" panose="020F0502020204030204" pitchFamily="34" charset="0"/>
              </a:rPr>
            </a:br>
            <a:r>
              <a:rPr lang="en-US" sz="2300" b="1" i="0" u="none" strike="noStrike" baseline="0">
                <a:latin typeface="Calibri" panose="020F0502020204030204" pitchFamily="34" charset="0"/>
              </a:rPr>
              <a:t>Ekaterine Mikadze </a:t>
            </a:r>
            <a:br>
              <a:rPr lang="en-US" sz="2300" b="0" i="0" u="none" strike="noStrike" baseline="0">
                <a:latin typeface="Calibri" panose="020F0502020204030204" pitchFamily="34" charset="0"/>
              </a:rPr>
            </a:br>
            <a:r>
              <a:rPr lang="en-US" sz="2300" b="0" i="0" u="none" strike="noStrike" baseline="0">
                <a:latin typeface="Calibri" panose="020F0502020204030204" pitchFamily="34" charset="0"/>
              </a:rPr>
              <a:t>National Coordinator, EU4Climate in Georgia 	</a:t>
            </a:r>
            <a:br>
              <a:rPr lang="en-US" sz="2300" b="0" i="0" u="none" strike="noStrike" baseline="0">
                <a:latin typeface="Calibri" panose="020F0502020204030204" pitchFamily="34" charset="0"/>
              </a:rPr>
            </a:br>
            <a:endParaRPr lang="en-US" sz="23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517DB-5B57-28E0-A037-4046AB9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/>
              <a:t>Tbilisi, 7</a:t>
            </a:r>
            <a:r>
              <a:rPr lang="en-US" sz="2800" baseline="30000"/>
              <a:t>th</a:t>
            </a:r>
            <a:r>
              <a:rPr lang="en-US" sz="2800"/>
              <a:t> November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DA9DD191-3FE4-BF94-7DF4-CA2102DC3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0"/>
            <a:ext cx="3280491" cy="86172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689E528-A30B-2B81-CFEF-DD959C14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811" y="85689"/>
            <a:ext cx="888945" cy="13530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68A97-599B-EC8D-AD25-17D4FAAD1622}"/>
              </a:ext>
            </a:extLst>
          </p:cNvPr>
          <p:cNvSpPr/>
          <p:nvPr/>
        </p:nvSpPr>
        <p:spPr>
          <a:xfrm>
            <a:off x="10436693" y="621062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#EU4Climate</a:t>
            </a:r>
          </a:p>
        </p:txBody>
      </p:sp>
    </p:spTree>
    <p:extLst>
      <p:ext uri="{BB962C8B-B14F-4D97-AF65-F5344CB8AC3E}">
        <p14:creationId xmlns:p14="http://schemas.microsoft.com/office/powerpoint/2010/main" val="10061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4FB4B-9197-BDF4-4250-07AD392F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5600"/>
              <a:t>Introduction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A541-02F9-A2F9-1A4C-E9F20B14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Nationally Determined Contributions (NDCs) are national climate plans highlighting climate actions, including climate-related targets, policies and measures governments aims to implement in response to climate change and as a contribution to global climate action.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In Georgia, the NDC aims to reduce national GHG emissions to 35% below the emission levels in 1990 (excluding emissions from land use, land-use change, and forestry (LULUCF)),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As a Party/Country of the Paris Agreement, Georgia is required to update it every five years. Georgia’s “Climate and Strategy Action Plan 2020-2030” (CSAP) is a set of strategies intended to guide country and community efforts for reducing GHG emissions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In 2023, Georgia adopted Long Term Low Emission Development strategy that also considers pathways of carbon neutrality by 2050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247DA39-A4A9-F130-E71C-1EB3C9666C46}"/>
              </a:ext>
            </a:extLst>
          </p:cNvPr>
          <p:cNvSpPr/>
          <p:nvPr/>
        </p:nvSpPr>
        <p:spPr>
          <a:xfrm>
            <a:off x="10436693" y="621062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#EU4Climate</a:t>
            </a:r>
          </a:p>
        </p:txBody>
      </p:sp>
    </p:spTree>
    <p:extLst>
      <p:ext uri="{BB962C8B-B14F-4D97-AF65-F5344CB8AC3E}">
        <p14:creationId xmlns:p14="http://schemas.microsoft.com/office/powerpoint/2010/main" val="89583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837-D22B-753A-C31F-150F75B3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Paris Agreement by 2050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7C276E-FE31-6FEE-5DF4-962A05812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639" y="1606452"/>
            <a:ext cx="7869358" cy="45705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86885-C5F5-A832-AE36-2A8207028A88}"/>
              </a:ext>
            </a:extLst>
          </p:cNvPr>
          <p:cNvSpPr txBox="1"/>
          <p:nvPr/>
        </p:nvSpPr>
        <p:spPr>
          <a:xfrm>
            <a:off x="1017142" y="6176963"/>
            <a:ext cx="193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IRENA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6B685-4E9A-318F-2360-D7DB91C6380E}"/>
              </a:ext>
            </a:extLst>
          </p:cNvPr>
          <p:cNvSpPr/>
          <p:nvPr/>
        </p:nvSpPr>
        <p:spPr>
          <a:xfrm>
            <a:off x="10436693" y="621062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#EU4Climate</a:t>
            </a:r>
          </a:p>
        </p:txBody>
      </p:sp>
    </p:spTree>
    <p:extLst>
      <p:ext uri="{BB962C8B-B14F-4D97-AF65-F5344CB8AC3E}">
        <p14:creationId xmlns:p14="http://schemas.microsoft.com/office/powerpoint/2010/main" val="369195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33895-D38C-B560-0868-4CCC77E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3900" dirty="0"/>
              <a:t>What is needed to reach sustainable/just/green transition?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14757-BA6F-1FD1-1DF4-6C98AF610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Sustainability, digitalization, new business models, and decentralization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Renewables make up 48% of the global energy mix. Coal takes is phased out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Most automotive companies stop production of gasoline vehicles.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Robotic process automation (RPA) witnesses an increase in uptake.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Carbon neutrality targets are close to being achieved by committed organizations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Commercialization of quantum computing is on the horizon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Governance, processes, and societies become AI-driven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Full circular and hydrogen economy commercialization underway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76293BC-8D54-41AF-227C-BCDB33421EC0}"/>
              </a:ext>
            </a:extLst>
          </p:cNvPr>
          <p:cNvSpPr/>
          <p:nvPr/>
        </p:nvSpPr>
        <p:spPr>
          <a:xfrm>
            <a:off x="10436693" y="621062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#EU4Climate</a:t>
            </a:r>
          </a:p>
        </p:txBody>
      </p:sp>
    </p:spTree>
    <p:extLst>
      <p:ext uri="{BB962C8B-B14F-4D97-AF65-F5344CB8AC3E}">
        <p14:creationId xmlns:p14="http://schemas.microsoft.com/office/powerpoint/2010/main" val="123354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096F-CFEA-A7AE-1673-AF2C6EB4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the track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9B0B5D-DD51-1489-8FBB-84E2806F1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074" y="1825625"/>
            <a:ext cx="716185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3E5E7-A7E9-62A2-926A-69FD996241C7}"/>
              </a:ext>
            </a:extLst>
          </p:cNvPr>
          <p:cNvSpPr txBox="1"/>
          <p:nvPr/>
        </p:nvSpPr>
        <p:spPr>
          <a:xfrm>
            <a:off x="1171254" y="6472719"/>
            <a:ext cx="197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IRENA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367643-E77F-4494-0D6B-C498967C7B33}"/>
              </a:ext>
            </a:extLst>
          </p:cNvPr>
          <p:cNvSpPr/>
          <p:nvPr/>
        </p:nvSpPr>
        <p:spPr>
          <a:xfrm>
            <a:off x="10436693" y="621062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#EU4Climate</a:t>
            </a:r>
          </a:p>
        </p:txBody>
      </p:sp>
    </p:spTree>
    <p:extLst>
      <p:ext uri="{BB962C8B-B14F-4D97-AF65-F5344CB8AC3E}">
        <p14:creationId xmlns:p14="http://schemas.microsoft.com/office/powerpoint/2010/main" val="385232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538C-D9E7-6C0E-F4FC-DD7056BC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64" y="131775"/>
            <a:ext cx="10515600" cy="1160755"/>
          </a:xfrm>
        </p:spPr>
        <p:txBody>
          <a:bodyPr/>
          <a:lstStyle/>
          <a:p>
            <a:r>
              <a:rPr lang="en-US" dirty="0"/>
              <a:t>Key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CDF-9E53-F5D6-2BBA-F5CA578E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98DD9-BA2C-3ABF-7CFF-B81BA016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9" y="1292530"/>
            <a:ext cx="11465960" cy="5303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5A30FF-7884-0C56-A00B-AC4FD85EC14E}"/>
              </a:ext>
            </a:extLst>
          </p:cNvPr>
          <p:cNvSpPr/>
          <p:nvPr/>
        </p:nvSpPr>
        <p:spPr>
          <a:xfrm>
            <a:off x="10436693" y="621062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#EU4Climate</a:t>
            </a:r>
          </a:p>
        </p:txBody>
      </p:sp>
    </p:spTree>
    <p:extLst>
      <p:ext uri="{BB962C8B-B14F-4D97-AF65-F5344CB8AC3E}">
        <p14:creationId xmlns:p14="http://schemas.microsoft.com/office/powerpoint/2010/main" val="373000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D268-45AC-CD7C-BFB8-DDA5FD65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creation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E8396-506C-A8F6-B8DB-1881F76BD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41856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DE36A-B285-C3AC-F221-CE2C34A98640}"/>
              </a:ext>
            </a:extLst>
          </p:cNvPr>
          <p:cNvSpPr txBox="1"/>
          <p:nvPr/>
        </p:nvSpPr>
        <p:spPr>
          <a:xfrm>
            <a:off x="1068512" y="6102849"/>
            <a:ext cx="195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IRENA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8FB62B-4D65-6CF7-FDFB-57A1DB034C25}"/>
              </a:ext>
            </a:extLst>
          </p:cNvPr>
          <p:cNvSpPr/>
          <p:nvPr/>
        </p:nvSpPr>
        <p:spPr>
          <a:xfrm>
            <a:off x="10436693" y="621062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#EU4Climate</a:t>
            </a:r>
          </a:p>
        </p:txBody>
      </p:sp>
    </p:spTree>
    <p:extLst>
      <p:ext uri="{BB962C8B-B14F-4D97-AF65-F5344CB8AC3E}">
        <p14:creationId xmlns:p14="http://schemas.microsoft.com/office/powerpoint/2010/main" val="77522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78F20-6CA4-9573-E737-3944E7F9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 fontScale="90000"/>
          </a:bodyPr>
          <a:lstStyle/>
          <a:p>
            <a:r>
              <a:rPr lang="en-US" sz="5200" dirty="0"/>
              <a:t>Recommendations for the private sector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F505B-ED99-CE11-4F97-6B2C7006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Renewable Decentralized Energy and Mini-Grids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Energy Efficiency and Energy Management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Smart Powering &amp; Smart Lighting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E-Mobility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Smart Farming and Precision Agriculture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Digitalization and Automation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Waste Recycling and Circular Economy Market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Ensure access to finance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Carbon Markets and Credit Mechanisms</a:t>
            </a:r>
          </a:p>
          <a:p>
            <a:r>
              <a:rPr lang="en-US" sz="1700" dirty="0">
                <a:solidFill>
                  <a:schemeClr val="tx1">
                    <a:alpha val="80000"/>
                  </a:schemeClr>
                </a:solidFill>
              </a:rPr>
              <a:t>Research and systemic innovation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113EE12-3BD0-213A-ABCC-2D0A59F8194E}"/>
              </a:ext>
            </a:extLst>
          </p:cNvPr>
          <p:cNvSpPr/>
          <p:nvPr/>
        </p:nvSpPr>
        <p:spPr>
          <a:xfrm>
            <a:off x="10436693" y="621062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#EU4Climate</a:t>
            </a:r>
          </a:p>
        </p:txBody>
      </p:sp>
    </p:spTree>
    <p:extLst>
      <p:ext uri="{BB962C8B-B14F-4D97-AF65-F5344CB8AC3E}">
        <p14:creationId xmlns:p14="http://schemas.microsoft.com/office/powerpoint/2010/main" val="338748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5572-04C5-2DF5-716B-DDA742B1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1F3DE4-1EE4-DA97-A38F-BDFAB37A856B}"/>
              </a:ext>
            </a:extLst>
          </p:cNvPr>
          <p:cNvSpPr/>
          <p:nvPr/>
        </p:nvSpPr>
        <p:spPr>
          <a:xfrm>
            <a:off x="10436693" y="621062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#EU4Climate</a:t>
            </a:r>
          </a:p>
        </p:txBody>
      </p:sp>
      <p:pic>
        <p:nvPicPr>
          <p:cNvPr id="5" name="Picture 4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BB70F3D1-05BF-2522-2149-ECED85C4E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0"/>
            <a:ext cx="3280491" cy="86172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1AD18C2-BB7B-F707-34B9-906FFEAF9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689" y="-140342"/>
            <a:ext cx="888945" cy="13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1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361</Words>
  <Application>Microsoft Office PowerPoint</Application>
  <PresentationFormat>Widescreen</PresentationFormat>
  <Paragraphs>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Opportunities for the private sector in the new political context of climate change     Ekaterine Mikadze  National Coordinator, EU4Climate in Georgia   </vt:lpstr>
      <vt:lpstr>Introduction</vt:lpstr>
      <vt:lpstr>Meeting the Paris Agreement by 2050</vt:lpstr>
      <vt:lpstr>What is needed to reach sustainable/just/green transition?</vt:lpstr>
      <vt:lpstr>Off the track</vt:lpstr>
      <vt:lpstr>Key actions</vt:lpstr>
      <vt:lpstr>Job creation </vt:lpstr>
      <vt:lpstr>Recommendations for the private sector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the private sector in the new political context of climate change     Ekaterine Mikadze  National Coordinator, EU4Climate in Georgia   </dc:title>
  <dc:creator>Ekaterine MIKADZE</dc:creator>
  <cp:lastModifiedBy>Ekaterine MIKADZE</cp:lastModifiedBy>
  <cp:revision>3</cp:revision>
  <dcterms:created xsi:type="dcterms:W3CDTF">2023-11-06T09:24:21Z</dcterms:created>
  <dcterms:modified xsi:type="dcterms:W3CDTF">2023-11-06T10:47:42Z</dcterms:modified>
</cp:coreProperties>
</file>