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5" r:id="rId7"/>
    <p:sldId id="263" r:id="rId8"/>
    <p:sldId id="262" r:id="rId9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54D8CDD-3C8B-4C73-AB8E-29F3430FDEAD}" type="doc">
      <dgm:prSet loTypeId="urn:microsoft.com/office/officeart/2005/8/layout/hierarchy3" loCatId="hierarchy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1B251D81-A484-428F-A918-8986916596B9}">
      <dgm:prSet/>
      <dgm:spPr/>
      <dgm:t>
        <a:bodyPr/>
        <a:lstStyle/>
        <a:p>
          <a:r>
            <a:rPr lang="ka-GE" dirty="0"/>
            <a:t>ციფრული მზაობა, შესაბამისი ინფრასტრუქტურის განვითარება</a:t>
          </a:r>
          <a:endParaRPr lang="en-US" dirty="0"/>
        </a:p>
      </dgm:t>
    </dgm:pt>
    <dgm:pt modelId="{C79DEA49-AB1C-45AE-BAE1-A8A364DD87E9}" type="parTrans" cxnId="{9A389187-0E23-4354-A2AF-8C82440368EB}">
      <dgm:prSet/>
      <dgm:spPr/>
      <dgm:t>
        <a:bodyPr/>
        <a:lstStyle/>
        <a:p>
          <a:endParaRPr lang="en-US"/>
        </a:p>
      </dgm:t>
    </dgm:pt>
    <dgm:pt modelId="{A14B90BC-ED91-43A7-B102-FD4E9E6F0C6E}" type="sibTrans" cxnId="{9A389187-0E23-4354-A2AF-8C82440368EB}">
      <dgm:prSet/>
      <dgm:spPr/>
      <dgm:t>
        <a:bodyPr/>
        <a:lstStyle/>
        <a:p>
          <a:endParaRPr lang="en-US"/>
        </a:p>
      </dgm:t>
    </dgm:pt>
    <dgm:pt modelId="{30E29700-F53D-49D2-A56A-9864221F1CED}">
      <dgm:prSet/>
      <dgm:spPr/>
      <dgm:t>
        <a:bodyPr/>
        <a:lstStyle/>
        <a:p>
          <a:r>
            <a:rPr lang="ka-GE" dirty="0"/>
            <a:t>ინდივიდუალურ დონეზე უნარების მაქსიმალური განვითარება, ჯანდაცვისა და ეკონომიკის წამყვან სექტორებში.</a:t>
          </a:r>
          <a:endParaRPr lang="en-US" dirty="0"/>
        </a:p>
      </dgm:t>
    </dgm:pt>
    <dgm:pt modelId="{3AE4F5CB-7811-4C96-A0BF-0B8AF4623645}" type="parTrans" cxnId="{CF69C935-AF1F-4EC0-B1DD-85AE70451654}">
      <dgm:prSet/>
      <dgm:spPr/>
      <dgm:t>
        <a:bodyPr/>
        <a:lstStyle/>
        <a:p>
          <a:endParaRPr lang="en-US"/>
        </a:p>
      </dgm:t>
    </dgm:pt>
    <dgm:pt modelId="{72622206-2869-41C4-85AE-E9787FB0B708}" type="sibTrans" cxnId="{CF69C935-AF1F-4EC0-B1DD-85AE70451654}">
      <dgm:prSet/>
      <dgm:spPr/>
      <dgm:t>
        <a:bodyPr/>
        <a:lstStyle/>
        <a:p>
          <a:endParaRPr lang="en-US"/>
        </a:p>
      </dgm:t>
    </dgm:pt>
    <dgm:pt modelId="{51151511-333A-44B9-81CE-699C70C3CEF6}" type="pres">
      <dgm:prSet presAssocID="{B54D8CDD-3C8B-4C73-AB8E-29F3430FDEAD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F941276C-1A49-4084-8E42-0FA05B362700}" type="pres">
      <dgm:prSet presAssocID="{1B251D81-A484-428F-A918-8986916596B9}" presName="root" presStyleCnt="0"/>
      <dgm:spPr/>
    </dgm:pt>
    <dgm:pt modelId="{003D8039-2720-4DCE-900C-722A0A99F330}" type="pres">
      <dgm:prSet presAssocID="{1B251D81-A484-428F-A918-8986916596B9}" presName="rootComposite" presStyleCnt="0"/>
      <dgm:spPr/>
    </dgm:pt>
    <dgm:pt modelId="{C5F05C64-0B4C-403A-8F90-C2F3E8E75994}" type="pres">
      <dgm:prSet presAssocID="{1B251D81-A484-428F-A918-8986916596B9}" presName="rootText" presStyleLbl="node1" presStyleIdx="0" presStyleCnt="2"/>
      <dgm:spPr/>
    </dgm:pt>
    <dgm:pt modelId="{273F005B-8AEF-435D-B3DE-BF2B3CE8DCD7}" type="pres">
      <dgm:prSet presAssocID="{1B251D81-A484-428F-A918-8986916596B9}" presName="rootConnector" presStyleLbl="node1" presStyleIdx="0" presStyleCnt="2"/>
      <dgm:spPr/>
    </dgm:pt>
    <dgm:pt modelId="{37AA6294-E2A7-440C-830B-5A5B465A7208}" type="pres">
      <dgm:prSet presAssocID="{1B251D81-A484-428F-A918-8986916596B9}" presName="childShape" presStyleCnt="0"/>
      <dgm:spPr/>
    </dgm:pt>
    <dgm:pt modelId="{06B0E9C3-9646-446A-B0EB-FBB7F3C7C220}" type="pres">
      <dgm:prSet presAssocID="{30E29700-F53D-49D2-A56A-9864221F1CED}" presName="root" presStyleCnt="0"/>
      <dgm:spPr/>
    </dgm:pt>
    <dgm:pt modelId="{CFDC6571-D868-4DBC-A2E0-CCA2477CC18A}" type="pres">
      <dgm:prSet presAssocID="{30E29700-F53D-49D2-A56A-9864221F1CED}" presName="rootComposite" presStyleCnt="0"/>
      <dgm:spPr/>
    </dgm:pt>
    <dgm:pt modelId="{E88AFCAC-3B5B-4F39-96DC-F0F66B30EEF3}" type="pres">
      <dgm:prSet presAssocID="{30E29700-F53D-49D2-A56A-9864221F1CED}" presName="rootText" presStyleLbl="node1" presStyleIdx="1" presStyleCnt="2"/>
      <dgm:spPr/>
    </dgm:pt>
    <dgm:pt modelId="{CEC804DF-4C9E-4C64-AEE8-42D5F4CD9681}" type="pres">
      <dgm:prSet presAssocID="{30E29700-F53D-49D2-A56A-9864221F1CED}" presName="rootConnector" presStyleLbl="node1" presStyleIdx="1" presStyleCnt="2"/>
      <dgm:spPr/>
    </dgm:pt>
    <dgm:pt modelId="{F1634444-8DEA-4DDB-8E7B-70346FF561D3}" type="pres">
      <dgm:prSet presAssocID="{30E29700-F53D-49D2-A56A-9864221F1CED}" presName="childShape" presStyleCnt="0"/>
      <dgm:spPr/>
    </dgm:pt>
  </dgm:ptLst>
  <dgm:cxnLst>
    <dgm:cxn modelId="{5B24E609-4DC9-4E56-9595-0FCD85F22CDC}" type="presOf" srcId="{B54D8CDD-3C8B-4C73-AB8E-29F3430FDEAD}" destId="{51151511-333A-44B9-81CE-699C70C3CEF6}" srcOrd="0" destOrd="0" presId="urn:microsoft.com/office/officeart/2005/8/layout/hierarchy3"/>
    <dgm:cxn modelId="{CF69C935-AF1F-4EC0-B1DD-85AE70451654}" srcId="{B54D8CDD-3C8B-4C73-AB8E-29F3430FDEAD}" destId="{30E29700-F53D-49D2-A56A-9864221F1CED}" srcOrd="1" destOrd="0" parTransId="{3AE4F5CB-7811-4C96-A0BF-0B8AF4623645}" sibTransId="{72622206-2869-41C4-85AE-E9787FB0B708}"/>
    <dgm:cxn modelId="{70203358-934F-4F6D-A390-10B098221F2B}" type="presOf" srcId="{1B251D81-A484-428F-A918-8986916596B9}" destId="{273F005B-8AEF-435D-B3DE-BF2B3CE8DCD7}" srcOrd="1" destOrd="0" presId="urn:microsoft.com/office/officeart/2005/8/layout/hierarchy3"/>
    <dgm:cxn modelId="{9A389187-0E23-4354-A2AF-8C82440368EB}" srcId="{B54D8CDD-3C8B-4C73-AB8E-29F3430FDEAD}" destId="{1B251D81-A484-428F-A918-8986916596B9}" srcOrd="0" destOrd="0" parTransId="{C79DEA49-AB1C-45AE-BAE1-A8A364DD87E9}" sibTransId="{A14B90BC-ED91-43A7-B102-FD4E9E6F0C6E}"/>
    <dgm:cxn modelId="{58C1B7A5-3D95-4DAA-91F0-D0FEF1BB480E}" type="presOf" srcId="{1B251D81-A484-428F-A918-8986916596B9}" destId="{C5F05C64-0B4C-403A-8F90-C2F3E8E75994}" srcOrd="0" destOrd="0" presId="urn:microsoft.com/office/officeart/2005/8/layout/hierarchy3"/>
    <dgm:cxn modelId="{C869B6C7-B125-4B61-816C-5F489B86B499}" type="presOf" srcId="{30E29700-F53D-49D2-A56A-9864221F1CED}" destId="{CEC804DF-4C9E-4C64-AEE8-42D5F4CD9681}" srcOrd="1" destOrd="0" presId="urn:microsoft.com/office/officeart/2005/8/layout/hierarchy3"/>
    <dgm:cxn modelId="{9FBB8CC8-CE51-41A9-B4D2-C56EA81ABC88}" type="presOf" srcId="{30E29700-F53D-49D2-A56A-9864221F1CED}" destId="{E88AFCAC-3B5B-4F39-96DC-F0F66B30EEF3}" srcOrd="0" destOrd="0" presId="urn:microsoft.com/office/officeart/2005/8/layout/hierarchy3"/>
    <dgm:cxn modelId="{D9B128BF-8594-44E8-9D50-18416A3FC167}" type="presParOf" srcId="{51151511-333A-44B9-81CE-699C70C3CEF6}" destId="{F941276C-1A49-4084-8E42-0FA05B362700}" srcOrd="0" destOrd="0" presId="urn:microsoft.com/office/officeart/2005/8/layout/hierarchy3"/>
    <dgm:cxn modelId="{C9447E7A-ACBE-4231-ACE2-9C108852B1BD}" type="presParOf" srcId="{F941276C-1A49-4084-8E42-0FA05B362700}" destId="{003D8039-2720-4DCE-900C-722A0A99F330}" srcOrd="0" destOrd="0" presId="urn:microsoft.com/office/officeart/2005/8/layout/hierarchy3"/>
    <dgm:cxn modelId="{6F2776DE-DA5B-492B-9935-881671F320E8}" type="presParOf" srcId="{003D8039-2720-4DCE-900C-722A0A99F330}" destId="{C5F05C64-0B4C-403A-8F90-C2F3E8E75994}" srcOrd="0" destOrd="0" presId="urn:microsoft.com/office/officeart/2005/8/layout/hierarchy3"/>
    <dgm:cxn modelId="{2164AA4E-7649-4FC7-B18B-431B01C71972}" type="presParOf" srcId="{003D8039-2720-4DCE-900C-722A0A99F330}" destId="{273F005B-8AEF-435D-B3DE-BF2B3CE8DCD7}" srcOrd="1" destOrd="0" presId="urn:microsoft.com/office/officeart/2005/8/layout/hierarchy3"/>
    <dgm:cxn modelId="{511E3AD2-5459-4060-9981-24EAF877A32A}" type="presParOf" srcId="{F941276C-1A49-4084-8E42-0FA05B362700}" destId="{37AA6294-E2A7-440C-830B-5A5B465A7208}" srcOrd="1" destOrd="0" presId="urn:microsoft.com/office/officeart/2005/8/layout/hierarchy3"/>
    <dgm:cxn modelId="{51946B2D-BF35-46FB-81D8-0C8036633747}" type="presParOf" srcId="{51151511-333A-44B9-81CE-699C70C3CEF6}" destId="{06B0E9C3-9646-446A-B0EB-FBB7F3C7C220}" srcOrd="1" destOrd="0" presId="urn:microsoft.com/office/officeart/2005/8/layout/hierarchy3"/>
    <dgm:cxn modelId="{EB518BD7-7D0E-435D-BF7D-A5C8B3CCC7DA}" type="presParOf" srcId="{06B0E9C3-9646-446A-B0EB-FBB7F3C7C220}" destId="{CFDC6571-D868-4DBC-A2E0-CCA2477CC18A}" srcOrd="0" destOrd="0" presId="urn:microsoft.com/office/officeart/2005/8/layout/hierarchy3"/>
    <dgm:cxn modelId="{99437646-B5FE-4851-9E1C-D26DC3A6C6B3}" type="presParOf" srcId="{CFDC6571-D868-4DBC-A2E0-CCA2477CC18A}" destId="{E88AFCAC-3B5B-4F39-96DC-F0F66B30EEF3}" srcOrd="0" destOrd="0" presId="urn:microsoft.com/office/officeart/2005/8/layout/hierarchy3"/>
    <dgm:cxn modelId="{F0466CA0-F4C7-412F-A57D-8AC527B44C36}" type="presParOf" srcId="{CFDC6571-D868-4DBC-A2E0-CCA2477CC18A}" destId="{CEC804DF-4C9E-4C64-AEE8-42D5F4CD9681}" srcOrd="1" destOrd="0" presId="urn:microsoft.com/office/officeart/2005/8/layout/hierarchy3"/>
    <dgm:cxn modelId="{52C8CD31-D0E5-402E-8E06-CF1591FB53A6}" type="presParOf" srcId="{06B0E9C3-9646-446A-B0EB-FBB7F3C7C220}" destId="{F1634444-8DEA-4DDB-8E7B-70346FF561D3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C1A4D6C-3A40-4BF3-8E25-AD2803D59CAB}" type="doc">
      <dgm:prSet loTypeId="urn:microsoft.com/office/officeart/2011/layout/InterconnectedBlockProcess" loCatId="officeonlin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de-DE"/>
        </a:p>
      </dgm:t>
    </dgm:pt>
    <dgm:pt modelId="{49A8053F-EA1D-4ECD-AC4F-57B682F48DDA}">
      <dgm:prSet phldrT="[Text]" custT="1"/>
      <dgm:spPr/>
      <dgm:t>
        <a:bodyPr/>
        <a:lstStyle/>
        <a:p>
          <a:r>
            <a:rPr lang="en-US" sz="1800" b="1" dirty="0">
              <a:solidFill>
                <a:schemeClr val="tx1"/>
              </a:solidFill>
            </a:rPr>
            <a:t>39,4%</a:t>
          </a:r>
          <a:endParaRPr lang="de-DE" sz="1800" b="1" dirty="0">
            <a:solidFill>
              <a:schemeClr val="tx1"/>
            </a:solidFill>
          </a:endParaRPr>
        </a:p>
      </dgm:t>
    </dgm:pt>
    <dgm:pt modelId="{090B8240-FFFA-4F3E-91F7-2FC2458708E1}" type="parTrans" cxnId="{FA168256-7384-4F07-B963-4545F25B0B61}">
      <dgm:prSet/>
      <dgm:spPr/>
      <dgm:t>
        <a:bodyPr/>
        <a:lstStyle/>
        <a:p>
          <a:endParaRPr lang="de-DE"/>
        </a:p>
      </dgm:t>
    </dgm:pt>
    <dgm:pt modelId="{917A4CF4-A610-46B3-A975-2144C1EC5876}" type="sibTrans" cxnId="{FA168256-7384-4F07-B963-4545F25B0B61}">
      <dgm:prSet/>
      <dgm:spPr/>
      <dgm:t>
        <a:bodyPr/>
        <a:lstStyle/>
        <a:p>
          <a:endParaRPr lang="de-DE"/>
        </a:p>
      </dgm:t>
    </dgm:pt>
    <dgm:pt modelId="{D439457E-6833-4717-8946-2D9CA0315794}">
      <dgm:prSet phldrT="[Text]" custT="1"/>
      <dgm:spPr/>
      <dgm:t>
        <a:bodyPr/>
        <a:lstStyle/>
        <a:p>
          <a:pPr algn="r"/>
          <a:endParaRPr lang="ka-GE" sz="1100" dirty="0"/>
        </a:p>
        <a:p>
          <a:pPr algn="r"/>
          <a:endParaRPr lang="ka-GE" sz="1100" dirty="0"/>
        </a:p>
        <a:p>
          <a:pPr algn="r"/>
          <a:r>
            <a:rPr lang="ka-GE" sz="1100" dirty="0"/>
            <a:t>საქართველოში უმუშევრობის მაჩვენებელი ახალგაზრდებში</a:t>
          </a:r>
        </a:p>
        <a:p>
          <a:pPr algn="ctr"/>
          <a:r>
            <a:rPr lang="ka-GE" sz="1100" dirty="0"/>
            <a:t>(</a:t>
          </a:r>
          <a:r>
            <a:rPr lang="en-US" sz="1100" b="1" dirty="0">
              <a:solidFill>
                <a:schemeClr val="tx1"/>
              </a:solidFill>
            </a:rPr>
            <a:t>ETF 2020</a:t>
          </a:r>
          <a:r>
            <a:rPr lang="ka-GE" sz="1100" b="1" dirty="0">
              <a:solidFill>
                <a:schemeClr val="tx1"/>
              </a:solidFill>
            </a:rPr>
            <a:t>)</a:t>
          </a:r>
          <a:endParaRPr lang="de-DE" sz="1100" b="1" dirty="0">
            <a:solidFill>
              <a:schemeClr val="tx1"/>
            </a:solidFill>
          </a:endParaRPr>
        </a:p>
      </dgm:t>
    </dgm:pt>
    <dgm:pt modelId="{6628C501-AF0B-46BC-95F4-DEDE18BE3EBF}" type="parTrans" cxnId="{72AC3A68-5452-4452-8031-7109CB17B548}">
      <dgm:prSet/>
      <dgm:spPr/>
      <dgm:t>
        <a:bodyPr/>
        <a:lstStyle/>
        <a:p>
          <a:endParaRPr lang="de-DE"/>
        </a:p>
      </dgm:t>
    </dgm:pt>
    <dgm:pt modelId="{9745F428-3A52-4264-9EA8-4B7C146534F3}" type="sibTrans" cxnId="{72AC3A68-5452-4452-8031-7109CB17B548}">
      <dgm:prSet/>
      <dgm:spPr/>
      <dgm:t>
        <a:bodyPr/>
        <a:lstStyle/>
        <a:p>
          <a:endParaRPr lang="de-DE"/>
        </a:p>
      </dgm:t>
    </dgm:pt>
    <dgm:pt modelId="{720B92FF-259F-416E-B59D-6D5F37407D84}">
      <dgm:prSet phldrT="[Text]" custT="1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ka-GE" sz="1800" b="1" dirty="0">
              <a:solidFill>
                <a:schemeClr val="tx1"/>
              </a:solidFill>
            </a:rPr>
            <a:t>28,9%</a:t>
          </a:r>
          <a:endParaRPr lang="de-DE" sz="1800" b="1" dirty="0">
            <a:solidFill>
              <a:schemeClr val="tx1"/>
            </a:solidFill>
          </a:endParaRPr>
        </a:p>
        <a:p>
          <a:pPr marL="0" lvl="0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1400" dirty="0"/>
        </a:p>
      </dgm:t>
    </dgm:pt>
    <dgm:pt modelId="{1766A65A-2677-4F97-A7B8-497D22B5E408}" type="parTrans" cxnId="{3FCF003F-02D1-4615-9E78-F07440A8B07D}">
      <dgm:prSet/>
      <dgm:spPr/>
      <dgm:t>
        <a:bodyPr/>
        <a:lstStyle/>
        <a:p>
          <a:endParaRPr lang="de-DE"/>
        </a:p>
      </dgm:t>
    </dgm:pt>
    <dgm:pt modelId="{A7D8EF01-E013-4CF7-8D21-90DEC1FFE2E0}" type="sibTrans" cxnId="{3FCF003F-02D1-4615-9E78-F07440A8B07D}">
      <dgm:prSet/>
      <dgm:spPr/>
      <dgm:t>
        <a:bodyPr/>
        <a:lstStyle/>
        <a:p>
          <a:endParaRPr lang="de-DE"/>
        </a:p>
      </dgm:t>
    </dgm:pt>
    <dgm:pt modelId="{7631F512-4376-4842-8D9B-6B73DBB7C6DA}">
      <dgm:prSet phldrT="[Text]" custT="1"/>
      <dgm:spPr/>
      <dgm:t>
        <a:bodyPr/>
        <a:lstStyle/>
        <a:p>
          <a:endParaRPr lang="ka-GE" sz="1200" dirty="0"/>
        </a:p>
        <a:p>
          <a:endParaRPr lang="ka-GE" sz="1200" dirty="0"/>
        </a:p>
        <a:p>
          <a:r>
            <a:rPr lang="ka-GE" sz="1200" dirty="0"/>
            <a:t>N</a:t>
          </a:r>
          <a:r>
            <a:rPr lang="en-US" sz="1200" dirty="0"/>
            <a:t>EET</a:t>
          </a:r>
          <a:r>
            <a:rPr lang="ka-GE" sz="1200" dirty="0"/>
            <a:t> მაჩვენებელი საქართველოში </a:t>
          </a:r>
        </a:p>
        <a:p>
          <a:r>
            <a:rPr lang="ka-GE" sz="1200" dirty="0"/>
            <a:t>(</a:t>
          </a:r>
          <a:r>
            <a:rPr lang="en-US" sz="1200" b="1" dirty="0"/>
            <a:t>ETF 2022)</a:t>
          </a:r>
        </a:p>
      </dgm:t>
    </dgm:pt>
    <dgm:pt modelId="{CC35BE41-1841-470B-9261-B0A14D8E14F0}" type="parTrans" cxnId="{EBC7791D-0704-46D6-906B-1084282F5820}">
      <dgm:prSet/>
      <dgm:spPr/>
      <dgm:t>
        <a:bodyPr/>
        <a:lstStyle/>
        <a:p>
          <a:endParaRPr lang="de-DE"/>
        </a:p>
      </dgm:t>
    </dgm:pt>
    <dgm:pt modelId="{FC11C50F-9FBE-4790-B5AA-4CB74BC2A7C6}" type="sibTrans" cxnId="{EBC7791D-0704-46D6-906B-1084282F5820}">
      <dgm:prSet/>
      <dgm:spPr/>
      <dgm:t>
        <a:bodyPr/>
        <a:lstStyle/>
        <a:p>
          <a:endParaRPr lang="de-DE"/>
        </a:p>
      </dgm:t>
    </dgm:pt>
    <dgm:pt modelId="{0737DFC4-E591-47D5-B071-6651E8A77DF0}">
      <dgm:prSet phldrT="[Text]"/>
      <dgm:spPr/>
      <dgm:t>
        <a:bodyPr/>
        <a:lstStyle/>
        <a:p>
          <a:r>
            <a:rPr lang="ka-GE" dirty="0"/>
            <a:t>86%</a:t>
          </a:r>
          <a:endParaRPr lang="de-DE" dirty="0"/>
        </a:p>
      </dgm:t>
    </dgm:pt>
    <dgm:pt modelId="{DDD174DF-B91F-4C0D-990B-570DB4B5F0C7}" type="parTrans" cxnId="{2194622A-0895-40CE-9A96-733002C4460A}">
      <dgm:prSet/>
      <dgm:spPr/>
      <dgm:t>
        <a:bodyPr/>
        <a:lstStyle/>
        <a:p>
          <a:endParaRPr lang="de-DE"/>
        </a:p>
      </dgm:t>
    </dgm:pt>
    <dgm:pt modelId="{5F68C99A-5B5C-4C18-9983-95FA4DD82FD5}" type="sibTrans" cxnId="{2194622A-0895-40CE-9A96-733002C4460A}">
      <dgm:prSet/>
      <dgm:spPr/>
      <dgm:t>
        <a:bodyPr/>
        <a:lstStyle/>
        <a:p>
          <a:endParaRPr lang="de-DE"/>
        </a:p>
      </dgm:t>
    </dgm:pt>
    <dgm:pt modelId="{EB0D24C2-0094-498E-AF5E-B0E625BFF5D1}">
      <dgm:prSet phldrT="[Text]" custT="1"/>
      <dgm:spPr/>
      <dgm:t>
        <a:bodyPr/>
        <a:lstStyle/>
        <a:p>
          <a:endParaRPr lang="ka-GE" sz="1100" dirty="0"/>
        </a:p>
        <a:p>
          <a:r>
            <a:rPr lang="ka-GE" sz="1100" dirty="0"/>
            <a:t>სქართველოში გამოკითხული კომპანიები მიიჩნევენ, რომ მათ თანამშრომლებს გადამზადება არ ესაჭიროებათ</a:t>
          </a:r>
        </a:p>
        <a:p>
          <a:r>
            <a:rPr lang="ka-GE" sz="900" b="1" dirty="0">
              <a:solidFill>
                <a:schemeClr val="tx1"/>
              </a:solidFill>
            </a:rPr>
            <a:t>(სქართველოს ეკონომიკისა და მდგრადი განვითარების სამინისტრო 2022)</a:t>
          </a:r>
          <a:endParaRPr lang="de-DE" sz="900" b="1" dirty="0">
            <a:solidFill>
              <a:schemeClr val="tx1"/>
            </a:solidFill>
          </a:endParaRPr>
        </a:p>
      </dgm:t>
    </dgm:pt>
    <dgm:pt modelId="{127FA147-73FC-4298-882F-BE7598E87EA1}" type="parTrans" cxnId="{38F54B26-9D3B-4928-B0AC-60FAAE0BE015}">
      <dgm:prSet/>
      <dgm:spPr/>
      <dgm:t>
        <a:bodyPr/>
        <a:lstStyle/>
        <a:p>
          <a:endParaRPr lang="de-DE"/>
        </a:p>
      </dgm:t>
    </dgm:pt>
    <dgm:pt modelId="{DEB74B25-6892-4BA0-BE41-56F6875ACE37}" type="sibTrans" cxnId="{38F54B26-9D3B-4928-B0AC-60FAAE0BE015}">
      <dgm:prSet/>
      <dgm:spPr/>
      <dgm:t>
        <a:bodyPr/>
        <a:lstStyle/>
        <a:p>
          <a:endParaRPr lang="de-DE"/>
        </a:p>
      </dgm:t>
    </dgm:pt>
    <dgm:pt modelId="{F2F8A943-8FD9-419D-824B-AC6F757268EC}" type="pres">
      <dgm:prSet presAssocID="{7C1A4D6C-3A40-4BF3-8E25-AD2803D59CAB}" presName="Name0" presStyleCnt="0">
        <dgm:presLayoutVars>
          <dgm:chMax val="7"/>
          <dgm:chPref val="5"/>
          <dgm:dir/>
          <dgm:animOne val="branch"/>
          <dgm:animLvl val="lvl"/>
        </dgm:presLayoutVars>
      </dgm:prSet>
      <dgm:spPr/>
    </dgm:pt>
    <dgm:pt modelId="{79B9E2B3-C23F-4484-94D8-BEB92E223CB5}" type="pres">
      <dgm:prSet presAssocID="{0737DFC4-E591-47D5-B071-6651E8A77DF0}" presName="ChildAccent3" presStyleCnt="0"/>
      <dgm:spPr/>
    </dgm:pt>
    <dgm:pt modelId="{3EEAED14-F28E-4F51-A660-9EE7D3F230D4}" type="pres">
      <dgm:prSet presAssocID="{0737DFC4-E591-47D5-B071-6651E8A77DF0}" presName="ChildAccent" presStyleLbl="alignImgPlace1" presStyleIdx="0" presStyleCnt="3"/>
      <dgm:spPr/>
    </dgm:pt>
    <dgm:pt modelId="{13ADD0C5-22A4-4B9A-A5E7-308C06EE8422}" type="pres">
      <dgm:prSet presAssocID="{0737DFC4-E591-47D5-B071-6651E8A77DF0}" presName="Child3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501817F6-3A39-404E-85C4-64729DBB6906}" type="pres">
      <dgm:prSet presAssocID="{0737DFC4-E591-47D5-B071-6651E8A77DF0}" presName="Parent3" presStyleLbl="node1" presStyleIdx="0" presStyleCnt="3">
        <dgm:presLayoutVars>
          <dgm:chMax val="2"/>
          <dgm:chPref val="1"/>
          <dgm:bulletEnabled val="1"/>
        </dgm:presLayoutVars>
      </dgm:prSet>
      <dgm:spPr/>
    </dgm:pt>
    <dgm:pt modelId="{6891A2EF-AD48-45BC-BE6D-B42423840BB6}" type="pres">
      <dgm:prSet presAssocID="{720B92FF-259F-416E-B59D-6D5F37407D84}" presName="ChildAccent2" presStyleCnt="0"/>
      <dgm:spPr/>
    </dgm:pt>
    <dgm:pt modelId="{D2E57072-3F44-4282-ADEF-A512C4359F5D}" type="pres">
      <dgm:prSet presAssocID="{720B92FF-259F-416E-B59D-6D5F37407D84}" presName="ChildAccent" presStyleLbl="alignImgPlace1" presStyleIdx="1" presStyleCnt="3"/>
      <dgm:spPr/>
    </dgm:pt>
    <dgm:pt modelId="{2959F9FD-6CCD-41ED-8F40-01C9F9AACAC8}" type="pres">
      <dgm:prSet presAssocID="{720B92FF-259F-416E-B59D-6D5F37407D84}" presName="Child2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855C039B-8053-48E1-AD18-5444C64AB76E}" type="pres">
      <dgm:prSet presAssocID="{720B92FF-259F-416E-B59D-6D5F37407D84}" presName="Parent2" presStyleLbl="node1" presStyleIdx="1" presStyleCnt="3" custLinFactNeighborX="2177" custLinFactNeighborY="1828">
        <dgm:presLayoutVars>
          <dgm:chMax val="2"/>
          <dgm:chPref val="1"/>
          <dgm:bulletEnabled val="1"/>
        </dgm:presLayoutVars>
      </dgm:prSet>
      <dgm:spPr/>
    </dgm:pt>
    <dgm:pt modelId="{880322FA-9E0C-4410-840C-F7F02F8A7901}" type="pres">
      <dgm:prSet presAssocID="{49A8053F-EA1D-4ECD-AC4F-57B682F48DDA}" presName="ChildAccent1" presStyleCnt="0"/>
      <dgm:spPr/>
    </dgm:pt>
    <dgm:pt modelId="{944DCC7F-E3B7-4FFD-A6CF-5D8213467DCC}" type="pres">
      <dgm:prSet presAssocID="{49A8053F-EA1D-4ECD-AC4F-57B682F48DDA}" presName="ChildAccent" presStyleLbl="alignImgPlace1" presStyleIdx="2" presStyleCnt="3"/>
      <dgm:spPr/>
    </dgm:pt>
    <dgm:pt modelId="{AC3087C6-7703-451D-AF57-C60F4980AE30}" type="pres">
      <dgm:prSet presAssocID="{49A8053F-EA1D-4ECD-AC4F-57B682F48DDA}" presName="Child1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78A00B91-0644-4BA8-8D83-B1CCE760D3DC}" type="pres">
      <dgm:prSet presAssocID="{49A8053F-EA1D-4ECD-AC4F-57B682F48DDA}" presName="Parent1" presStyleLbl="node1" presStyleIdx="2" presStyleCnt="3">
        <dgm:presLayoutVars>
          <dgm:chMax val="2"/>
          <dgm:chPref val="1"/>
          <dgm:bulletEnabled val="1"/>
        </dgm:presLayoutVars>
      </dgm:prSet>
      <dgm:spPr/>
    </dgm:pt>
  </dgm:ptLst>
  <dgm:cxnLst>
    <dgm:cxn modelId="{F3AF2B10-44AF-4053-B12D-166D0A70585B}" type="presOf" srcId="{7C1A4D6C-3A40-4BF3-8E25-AD2803D59CAB}" destId="{F2F8A943-8FD9-419D-824B-AC6F757268EC}" srcOrd="0" destOrd="0" presId="urn:microsoft.com/office/officeart/2011/layout/InterconnectedBlockProcess"/>
    <dgm:cxn modelId="{EBC7791D-0704-46D6-906B-1084282F5820}" srcId="{720B92FF-259F-416E-B59D-6D5F37407D84}" destId="{7631F512-4376-4842-8D9B-6B73DBB7C6DA}" srcOrd="0" destOrd="0" parTransId="{CC35BE41-1841-470B-9261-B0A14D8E14F0}" sibTransId="{FC11C50F-9FBE-4790-B5AA-4CB74BC2A7C6}"/>
    <dgm:cxn modelId="{38F54B26-9D3B-4928-B0AC-60FAAE0BE015}" srcId="{0737DFC4-E591-47D5-B071-6651E8A77DF0}" destId="{EB0D24C2-0094-498E-AF5E-B0E625BFF5D1}" srcOrd="0" destOrd="0" parTransId="{127FA147-73FC-4298-882F-BE7598E87EA1}" sibTransId="{DEB74B25-6892-4BA0-BE41-56F6875ACE37}"/>
    <dgm:cxn modelId="{2194622A-0895-40CE-9A96-733002C4460A}" srcId="{7C1A4D6C-3A40-4BF3-8E25-AD2803D59CAB}" destId="{0737DFC4-E591-47D5-B071-6651E8A77DF0}" srcOrd="2" destOrd="0" parTransId="{DDD174DF-B91F-4C0D-990B-570DB4B5F0C7}" sibTransId="{5F68C99A-5B5C-4C18-9983-95FA4DD82FD5}"/>
    <dgm:cxn modelId="{5C3FC42F-A47A-4173-BB69-0BFDE49EFDE2}" type="presOf" srcId="{EB0D24C2-0094-498E-AF5E-B0E625BFF5D1}" destId="{3EEAED14-F28E-4F51-A660-9EE7D3F230D4}" srcOrd="0" destOrd="0" presId="urn:microsoft.com/office/officeart/2011/layout/InterconnectedBlockProcess"/>
    <dgm:cxn modelId="{8F855833-DDF9-4422-B5F0-14BB3C3DB507}" type="presOf" srcId="{D439457E-6833-4717-8946-2D9CA0315794}" destId="{944DCC7F-E3B7-4FFD-A6CF-5D8213467DCC}" srcOrd="0" destOrd="0" presId="urn:microsoft.com/office/officeart/2011/layout/InterconnectedBlockProcess"/>
    <dgm:cxn modelId="{C4812139-86E9-476C-9003-8003F18BC915}" type="presOf" srcId="{720B92FF-259F-416E-B59D-6D5F37407D84}" destId="{855C039B-8053-48E1-AD18-5444C64AB76E}" srcOrd="0" destOrd="0" presId="urn:microsoft.com/office/officeart/2011/layout/InterconnectedBlockProcess"/>
    <dgm:cxn modelId="{3FCF003F-02D1-4615-9E78-F07440A8B07D}" srcId="{7C1A4D6C-3A40-4BF3-8E25-AD2803D59CAB}" destId="{720B92FF-259F-416E-B59D-6D5F37407D84}" srcOrd="1" destOrd="0" parTransId="{1766A65A-2677-4F97-A7B8-497D22B5E408}" sibTransId="{A7D8EF01-E013-4CF7-8D21-90DEC1FFE2E0}"/>
    <dgm:cxn modelId="{F382E05D-133B-4231-B624-684F8DCEFA96}" type="presOf" srcId="{49A8053F-EA1D-4ECD-AC4F-57B682F48DDA}" destId="{78A00B91-0644-4BA8-8D83-B1CCE760D3DC}" srcOrd="0" destOrd="0" presId="urn:microsoft.com/office/officeart/2011/layout/InterconnectedBlockProcess"/>
    <dgm:cxn modelId="{1D182865-07A7-4BF1-8099-9AB82DDB9491}" type="presOf" srcId="{EB0D24C2-0094-498E-AF5E-B0E625BFF5D1}" destId="{13ADD0C5-22A4-4B9A-A5E7-308C06EE8422}" srcOrd="1" destOrd="0" presId="urn:microsoft.com/office/officeart/2011/layout/InterconnectedBlockProcess"/>
    <dgm:cxn modelId="{72AC3A68-5452-4452-8031-7109CB17B548}" srcId="{49A8053F-EA1D-4ECD-AC4F-57B682F48DDA}" destId="{D439457E-6833-4717-8946-2D9CA0315794}" srcOrd="0" destOrd="0" parTransId="{6628C501-AF0B-46BC-95F4-DEDE18BE3EBF}" sibTransId="{9745F428-3A52-4264-9EA8-4B7C146534F3}"/>
    <dgm:cxn modelId="{8B945248-E287-49F7-9B27-9B4B2187DA47}" type="presOf" srcId="{7631F512-4376-4842-8D9B-6B73DBB7C6DA}" destId="{D2E57072-3F44-4282-ADEF-A512C4359F5D}" srcOrd="0" destOrd="0" presId="urn:microsoft.com/office/officeart/2011/layout/InterconnectedBlockProcess"/>
    <dgm:cxn modelId="{88B1FF6E-35E0-4CB5-A3FF-8ADC3394F2CE}" type="presOf" srcId="{0737DFC4-E591-47D5-B071-6651E8A77DF0}" destId="{501817F6-3A39-404E-85C4-64729DBB6906}" srcOrd="0" destOrd="0" presId="urn:microsoft.com/office/officeart/2011/layout/InterconnectedBlockProcess"/>
    <dgm:cxn modelId="{BC1A4353-9C95-4ED5-8E29-7FC6398F6FA8}" type="presOf" srcId="{D439457E-6833-4717-8946-2D9CA0315794}" destId="{AC3087C6-7703-451D-AF57-C60F4980AE30}" srcOrd="1" destOrd="0" presId="urn:microsoft.com/office/officeart/2011/layout/InterconnectedBlockProcess"/>
    <dgm:cxn modelId="{FA168256-7384-4F07-B963-4545F25B0B61}" srcId="{7C1A4D6C-3A40-4BF3-8E25-AD2803D59CAB}" destId="{49A8053F-EA1D-4ECD-AC4F-57B682F48DDA}" srcOrd="0" destOrd="0" parTransId="{090B8240-FFFA-4F3E-91F7-2FC2458708E1}" sibTransId="{917A4CF4-A610-46B3-A975-2144C1EC5876}"/>
    <dgm:cxn modelId="{FAF7CE8E-0848-436C-853B-6A5A47EB0799}" type="presOf" srcId="{7631F512-4376-4842-8D9B-6B73DBB7C6DA}" destId="{2959F9FD-6CCD-41ED-8F40-01C9F9AACAC8}" srcOrd="1" destOrd="0" presId="urn:microsoft.com/office/officeart/2011/layout/InterconnectedBlockProcess"/>
    <dgm:cxn modelId="{0BCC6915-5F36-4B10-A1EB-965A70891587}" type="presParOf" srcId="{F2F8A943-8FD9-419D-824B-AC6F757268EC}" destId="{79B9E2B3-C23F-4484-94D8-BEB92E223CB5}" srcOrd="0" destOrd="0" presId="urn:microsoft.com/office/officeart/2011/layout/InterconnectedBlockProcess"/>
    <dgm:cxn modelId="{D9135671-47BC-407D-805C-3D9A045B8332}" type="presParOf" srcId="{79B9E2B3-C23F-4484-94D8-BEB92E223CB5}" destId="{3EEAED14-F28E-4F51-A660-9EE7D3F230D4}" srcOrd="0" destOrd="0" presId="urn:microsoft.com/office/officeart/2011/layout/InterconnectedBlockProcess"/>
    <dgm:cxn modelId="{A2A0C67C-C4FD-4969-9483-1C58C8F5ED4E}" type="presParOf" srcId="{F2F8A943-8FD9-419D-824B-AC6F757268EC}" destId="{13ADD0C5-22A4-4B9A-A5E7-308C06EE8422}" srcOrd="1" destOrd="0" presId="urn:microsoft.com/office/officeart/2011/layout/InterconnectedBlockProcess"/>
    <dgm:cxn modelId="{C136FD85-FA3D-4090-865E-9F913810A76B}" type="presParOf" srcId="{F2F8A943-8FD9-419D-824B-AC6F757268EC}" destId="{501817F6-3A39-404E-85C4-64729DBB6906}" srcOrd="2" destOrd="0" presId="urn:microsoft.com/office/officeart/2011/layout/InterconnectedBlockProcess"/>
    <dgm:cxn modelId="{42708195-A274-4401-B5C4-3665FC3E8FD4}" type="presParOf" srcId="{F2F8A943-8FD9-419D-824B-AC6F757268EC}" destId="{6891A2EF-AD48-45BC-BE6D-B42423840BB6}" srcOrd="3" destOrd="0" presId="urn:microsoft.com/office/officeart/2011/layout/InterconnectedBlockProcess"/>
    <dgm:cxn modelId="{BEA59DD1-2ED9-4692-9A54-700A37B29F16}" type="presParOf" srcId="{6891A2EF-AD48-45BC-BE6D-B42423840BB6}" destId="{D2E57072-3F44-4282-ADEF-A512C4359F5D}" srcOrd="0" destOrd="0" presId="urn:microsoft.com/office/officeart/2011/layout/InterconnectedBlockProcess"/>
    <dgm:cxn modelId="{83E29D6D-2225-43EA-87E0-C7A4662894E8}" type="presParOf" srcId="{F2F8A943-8FD9-419D-824B-AC6F757268EC}" destId="{2959F9FD-6CCD-41ED-8F40-01C9F9AACAC8}" srcOrd="4" destOrd="0" presId="urn:microsoft.com/office/officeart/2011/layout/InterconnectedBlockProcess"/>
    <dgm:cxn modelId="{065063DD-D424-45D1-BC2D-FA83F4111155}" type="presParOf" srcId="{F2F8A943-8FD9-419D-824B-AC6F757268EC}" destId="{855C039B-8053-48E1-AD18-5444C64AB76E}" srcOrd="5" destOrd="0" presId="urn:microsoft.com/office/officeart/2011/layout/InterconnectedBlockProcess"/>
    <dgm:cxn modelId="{6D736387-B7EA-44BA-B1BC-43DA21D7D620}" type="presParOf" srcId="{F2F8A943-8FD9-419D-824B-AC6F757268EC}" destId="{880322FA-9E0C-4410-840C-F7F02F8A7901}" srcOrd="6" destOrd="0" presId="urn:microsoft.com/office/officeart/2011/layout/InterconnectedBlockProcess"/>
    <dgm:cxn modelId="{98E74A48-F36C-445E-B4FA-D5E71F0D8D86}" type="presParOf" srcId="{880322FA-9E0C-4410-840C-F7F02F8A7901}" destId="{944DCC7F-E3B7-4FFD-A6CF-5D8213467DCC}" srcOrd="0" destOrd="0" presId="urn:microsoft.com/office/officeart/2011/layout/InterconnectedBlockProcess"/>
    <dgm:cxn modelId="{E3747FBE-336B-4960-A74A-22E3016C20DA}" type="presParOf" srcId="{F2F8A943-8FD9-419D-824B-AC6F757268EC}" destId="{AC3087C6-7703-451D-AF57-C60F4980AE30}" srcOrd="7" destOrd="0" presId="urn:microsoft.com/office/officeart/2011/layout/InterconnectedBlockProcess"/>
    <dgm:cxn modelId="{F4109B28-8924-452A-8F72-CF22F98416DA}" type="presParOf" srcId="{F2F8A943-8FD9-419D-824B-AC6F757268EC}" destId="{78A00B91-0644-4BA8-8D83-B1CCE760D3DC}" srcOrd="8" destOrd="0" presId="urn:microsoft.com/office/officeart/2011/layout/InterconnectedBlock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F05C64-0B4C-403A-8F90-C2F3E8E75994}">
      <dsp:nvSpPr>
        <dsp:cNvPr id="0" name=""/>
        <dsp:cNvSpPr/>
      </dsp:nvSpPr>
      <dsp:spPr>
        <a:xfrm>
          <a:off x="1283" y="1007554"/>
          <a:ext cx="4672458" cy="233622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a-GE" sz="2800" kern="1200" dirty="0"/>
            <a:t>ციფრული მზაობა, შესაბამისი ინფრასტრუქტურის განვითარება</a:t>
          </a:r>
          <a:endParaRPr lang="en-US" sz="2800" kern="1200" dirty="0"/>
        </a:p>
      </dsp:txBody>
      <dsp:txXfrm>
        <a:off x="69709" y="1075980"/>
        <a:ext cx="4535606" cy="2199377"/>
      </dsp:txXfrm>
    </dsp:sp>
    <dsp:sp modelId="{E88AFCAC-3B5B-4F39-96DC-F0F66B30EEF3}">
      <dsp:nvSpPr>
        <dsp:cNvPr id="0" name=""/>
        <dsp:cNvSpPr/>
      </dsp:nvSpPr>
      <dsp:spPr>
        <a:xfrm>
          <a:off x="5841857" y="1007554"/>
          <a:ext cx="4672458" cy="233622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a-GE" sz="2800" kern="1200" dirty="0"/>
            <a:t>ინდივიდუალურ დონეზე უნარების მაქსიმალური განვითარება, ჯანდაცვისა და ეკონომიკის წამყვან სექტორებში.</a:t>
          </a:r>
          <a:endParaRPr lang="en-US" sz="2800" kern="1200" dirty="0"/>
        </a:p>
      </dsp:txBody>
      <dsp:txXfrm>
        <a:off x="5910283" y="1075980"/>
        <a:ext cx="4535606" cy="219937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EAED14-F28E-4F51-A660-9EE7D3F230D4}">
      <dsp:nvSpPr>
        <dsp:cNvPr id="0" name=""/>
        <dsp:cNvSpPr/>
      </dsp:nvSpPr>
      <dsp:spPr>
        <a:xfrm>
          <a:off x="3490232" y="621840"/>
          <a:ext cx="1312801" cy="2917379"/>
        </a:xfrm>
        <a:prstGeom prst="wedgeRectCallout">
          <a:avLst>
            <a:gd name="adj1" fmla="val 0"/>
            <a:gd name="adj2" fmla="val 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925" tIns="34925" rIns="34925" bIns="34925" numCol="1" spcCol="1270" anchor="t" anchorCtr="0">
          <a:noAutofit/>
        </a:bodyPr>
        <a:lstStyle/>
        <a:p>
          <a:pPr marL="0" lvl="0" indent="0" algn="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ka-GE" sz="1100" kern="1200" dirty="0"/>
        </a:p>
        <a:p>
          <a:pPr marL="0" lvl="0" indent="0" algn="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a-GE" sz="1100" kern="1200" dirty="0"/>
            <a:t>სქართველოში გამოკითხული კომპანიები მიიჩნევენ, რომ მათ თანამშრომლებს გადამზადება არ ესაჭიროებათ</a:t>
          </a:r>
        </a:p>
        <a:p>
          <a:pPr marL="0" lvl="0" indent="0" algn="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a-GE" sz="900" b="1" kern="1200" dirty="0">
              <a:solidFill>
                <a:schemeClr val="tx1"/>
              </a:solidFill>
            </a:rPr>
            <a:t>(სქართველოს ეკონომიკისა და მდგრადი განვითარების სამინისტრო 2022)</a:t>
          </a:r>
          <a:endParaRPr lang="de-DE" sz="900" b="1" kern="1200" dirty="0">
            <a:solidFill>
              <a:schemeClr val="tx1"/>
            </a:solidFill>
          </a:endParaRPr>
        </a:p>
      </dsp:txBody>
      <dsp:txXfrm>
        <a:off x="3656843" y="621840"/>
        <a:ext cx="1146190" cy="2917379"/>
      </dsp:txXfrm>
    </dsp:sp>
    <dsp:sp modelId="{501817F6-3A39-404E-85C4-64729DBB6906}">
      <dsp:nvSpPr>
        <dsp:cNvPr id="0" name=""/>
        <dsp:cNvSpPr/>
      </dsp:nvSpPr>
      <dsp:spPr>
        <a:xfrm>
          <a:off x="3490232" y="0"/>
          <a:ext cx="1312801" cy="62290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0" tIns="88900" rIns="88900" bIns="8890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a-GE" sz="2800" kern="1200" dirty="0"/>
            <a:t>86%</a:t>
          </a:r>
          <a:endParaRPr lang="de-DE" sz="2800" kern="1200" dirty="0"/>
        </a:p>
      </dsp:txBody>
      <dsp:txXfrm>
        <a:off x="3490232" y="0"/>
        <a:ext cx="1312801" cy="622902"/>
      </dsp:txXfrm>
    </dsp:sp>
    <dsp:sp modelId="{D2E57072-3F44-4282-ADEF-A512C4359F5D}">
      <dsp:nvSpPr>
        <dsp:cNvPr id="0" name=""/>
        <dsp:cNvSpPr/>
      </dsp:nvSpPr>
      <dsp:spPr>
        <a:xfrm>
          <a:off x="2177036" y="621840"/>
          <a:ext cx="1312801" cy="2709272"/>
        </a:xfrm>
        <a:prstGeom prst="wedgeRectCallout">
          <a:avLst>
            <a:gd name="adj1" fmla="val 62500"/>
            <a:gd name="adj2" fmla="val 20830"/>
          </a:avLst>
        </a:prstGeom>
        <a:solidFill>
          <a:schemeClr val="accent1">
            <a:tint val="50000"/>
            <a:hueOff val="-6359532"/>
            <a:satOff val="17037"/>
            <a:lumOff val="618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t" anchorCtr="0">
          <a:noAutofit/>
        </a:bodyPr>
        <a:lstStyle/>
        <a:p>
          <a:pPr marL="0" lvl="0" indent="0" algn="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ka-GE" sz="1200" kern="1200" dirty="0"/>
        </a:p>
        <a:p>
          <a:pPr marL="0" lvl="0" indent="0" algn="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ka-GE" sz="1200" kern="1200" dirty="0"/>
        </a:p>
        <a:p>
          <a:pPr marL="0" lvl="0" indent="0" algn="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a-GE" sz="1200" kern="1200" dirty="0"/>
            <a:t>N</a:t>
          </a:r>
          <a:r>
            <a:rPr lang="en-US" sz="1200" kern="1200" dirty="0"/>
            <a:t>EET</a:t>
          </a:r>
          <a:r>
            <a:rPr lang="ka-GE" sz="1200" kern="1200" dirty="0"/>
            <a:t> მაჩვენებელი საქართველოში </a:t>
          </a:r>
        </a:p>
        <a:p>
          <a:pPr marL="0" lvl="0" indent="0" algn="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a-GE" sz="1200" kern="1200" dirty="0"/>
            <a:t>(</a:t>
          </a:r>
          <a:r>
            <a:rPr lang="en-US" sz="1200" b="1" kern="1200" dirty="0"/>
            <a:t>ETF 2022)</a:t>
          </a:r>
        </a:p>
      </dsp:txBody>
      <dsp:txXfrm>
        <a:off x="2343648" y="621840"/>
        <a:ext cx="1146190" cy="2709272"/>
      </dsp:txXfrm>
    </dsp:sp>
    <dsp:sp modelId="{855C039B-8053-48E1-AD18-5444C64AB76E}">
      <dsp:nvSpPr>
        <dsp:cNvPr id="0" name=""/>
        <dsp:cNvSpPr/>
      </dsp:nvSpPr>
      <dsp:spPr>
        <a:xfrm>
          <a:off x="2205616" y="110391"/>
          <a:ext cx="1312801" cy="520973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ka-GE" sz="1800" b="1" kern="1200" dirty="0">
              <a:solidFill>
                <a:schemeClr val="tx1"/>
              </a:solidFill>
            </a:rPr>
            <a:t>28,9%</a:t>
          </a:r>
          <a:endParaRPr lang="de-DE" sz="1800" b="1" kern="1200" dirty="0">
            <a:solidFill>
              <a:schemeClr val="tx1"/>
            </a:solidFill>
          </a:endParaRPr>
        </a:p>
        <a:p>
          <a:pPr marL="0"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1400" kern="1200" dirty="0"/>
        </a:p>
      </dsp:txBody>
      <dsp:txXfrm>
        <a:off x="2205616" y="110391"/>
        <a:ext cx="1312801" cy="520973"/>
      </dsp:txXfrm>
    </dsp:sp>
    <dsp:sp modelId="{944DCC7F-E3B7-4FFD-A6CF-5D8213467DCC}">
      <dsp:nvSpPr>
        <dsp:cNvPr id="0" name=""/>
        <dsp:cNvSpPr/>
      </dsp:nvSpPr>
      <dsp:spPr>
        <a:xfrm>
          <a:off x="864235" y="621840"/>
          <a:ext cx="1312801" cy="2500812"/>
        </a:xfrm>
        <a:prstGeom prst="wedgeRectCallout">
          <a:avLst>
            <a:gd name="adj1" fmla="val 62500"/>
            <a:gd name="adj2" fmla="val 20830"/>
          </a:avLst>
        </a:prstGeom>
        <a:solidFill>
          <a:schemeClr val="accent1">
            <a:tint val="50000"/>
            <a:hueOff val="-12719064"/>
            <a:satOff val="34075"/>
            <a:lumOff val="1237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925" tIns="34925" rIns="34925" bIns="34925" numCol="1" spcCol="1270" anchor="t" anchorCtr="0">
          <a:noAutofit/>
        </a:bodyPr>
        <a:lstStyle/>
        <a:p>
          <a:pPr marL="0" lvl="0" indent="0" algn="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ka-GE" sz="1100" kern="1200" dirty="0"/>
        </a:p>
        <a:p>
          <a:pPr marL="0" lvl="0" indent="0" algn="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ka-GE" sz="1100" kern="1200" dirty="0"/>
        </a:p>
        <a:p>
          <a:pPr marL="0" lvl="0" indent="0" algn="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a-GE" sz="1100" kern="1200" dirty="0"/>
            <a:t>საქართველოში უმუშევრობის მაჩვენებელი ახალგაზრდებში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a-GE" sz="1100" kern="1200" dirty="0"/>
            <a:t>(</a:t>
          </a:r>
          <a:r>
            <a:rPr lang="en-US" sz="1100" b="1" kern="1200" dirty="0">
              <a:solidFill>
                <a:schemeClr val="tx1"/>
              </a:solidFill>
            </a:rPr>
            <a:t>ETF 2020</a:t>
          </a:r>
          <a:r>
            <a:rPr lang="ka-GE" sz="1100" b="1" kern="1200" dirty="0">
              <a:solidFill>
                <a:schemeClr val="tx1"/>
              </a:solidFill>
            </a:rPr>
            <a:t>)</a:t>
          </a:r>
          <a:endParaRPr lang="de-DE" sz="1100" b="1" kern="1200" dirty="0">
            <a:solidFill>
              <a:schemeClr val="tx1"/>
            </a:solidFill>
          </a:endParaRPr>
        </a:p>
      </dsp:txBody>
      <dsp:txXfrm>
        <a:off x="1030846" y="621840"/>
        <a:ext cx="1146190" cy="2500812"/>
      </dsp:txXfrm>
    </dsp:sp>
    <dsp:sp modelId="{78A00B91-0644-4BA8-8D83-B1CCE760D3DC}">
      <dsp:nvSpPr>
        <dsp:cNvPr id="0" name=""/>
        <dsp:cNvSpPr/>
      </dsp:nvSpPr>
      <dsp:spPr>
        <a:xfrm>
          <a:off x="864235" y="204920"/>
          <a:ext cx="1312801" cy="41692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chemeClr val="tx1"/>
              </a:solidFill>
            </a:rPr>
            <a:t>39,4%</a:t>
          </a:r>
          <a:endParaRPr lang="de-DE" sz="1800" b="1" kern="1200" dirty="0">
            <a:solidFill>
              <a:schemeClr val="tx1"/>
            </a:solidFill>
          </a:endParaRPr>
        </a:p>
      </dsp:txBody>
      <dsp:txXfrm>
        <a:off x="864235" y="204920"/>
        <a:ext cx="1312801" cy="4169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1/layout/InterconnectedBlockProcess">
  <dgm:title val="Interconnected Block Process"/>
  <dgm:desc val="Use to show sequential steps in a process. Works best with small amounts of Level 1 text and medium amounts of Level 2 text."/>
  <dgm:catLst>
    <dgm:cat type="process" pri="5500"/>
    <dgm:cat type="officeonline" pri="3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  <dgm:pt modelId="40">
          <dgm:prSet phldr="1"/>
        </dgm:pt>
        <dgm:pt modelId="4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  <dgm:cxn modelId="70" srcId="0" destId="40" srcOrd="2" destOrd="0"/>
        <dgm:cxn modelId="42" srcId="40" destId="41" srcOrd="0" destOrd="0"/>
      </dgm:cxnLst>
      <dgm:bg/>
      <dgm:whole/>
    </dgm:dataModel>
  </dgm:clrData>
  <dgm:layoutNode name="Name0">
    <dgm:varLst>
      <dgm:chMax val="7"/>
      <dgm:chPref val="5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4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Accent1" refType="w" fact="0"/>
              <dgm:constr type="t" for="ch" forName="ChildAccent1" refType="h" fact="0.1429"/>
              <dgm:constr type="w" for="ch" forName="ChildAccent1" refType="w"/>
              <dgm:constr type="h" for="ch" forName="ChildAccent1" refType="h" fact="0.8571"/>
              <dgm:constr type="l" for="ch" forName="Child1" refType="w" fact="0.127"/>
              <dgm:constr type="t" for="ch" forName="Child1" refType="h" fact="0.1429"/>
              <dgm:constr type="w" for="ch" forName="Child1" refType="w" fact="0.873"/>
              <dgm:constr type="h" for="ch" forName="Child1" refType="h" fact="0.8571"/>
              <dgm:constr type="l" for="ch" forName="Parent1" refType="w" fact="0"/>
              <dgm:constr type="t" for="ch" forName="Parent1" refType="h" fact="0"/>
              <dgm:constr type="w" for="ch" forName="Parent1" refType="w"/>
              <dgm:constr type="h" for="ch" forName="Parent1" refType="h" fact="0.1429"/>
            </dgm:constrLst>
          </dgm:if>
          <dgm:if name="Name5" axis="ch" ptType="node" func="cnt" op="equ" val="2">
            <dgm:alg type="composite">
              <dgm:param type="ar" val="0.812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ChildAccent1" refType="w" fact="0"/>
              <dgm:constr type="t" for="ch" forName="ChildAccent1" refType="h" fact="0.1613"/>
              <dgm:constr type="w" for="ch" forName="ChildAccent1" refType="w" fact="0.5"/>
              <dgm:constr type="h" for="ch" forName="ChildAccent1" refType="h" fact="0.7742"/>
              <dgm:constr type="l" for="ch" forName="Child1" refType="w" fact="0.0635"/>
              <dgm:constr type="t" for="ch" forName="Child1" refType="h" fact="0.1613"/>
              <dgm:constr type="w" for="ch" forName="Child1" refType="w" fact="0.4365"/>
              <dgm:constr type="h" for="ch" forName="Child1" refType="h" fact="0.7742"/>
              <dgm:constr type="l" for="ch" forName="Parent1" refType="w" fact="0"/>
              <dgm:constr type="t" for="ch" forName="Parent1" refType="h" fact="0.0323"/>
              <dgm:constr type="w" for="ch" forName="Parent1" refType="w" fact="0.5"/>
              <dgm:constr type="h" for="ch" forName="Parent1" refType="h" fact="0.129"/>
              <dgm:constr type="l" for="ch" forName="ChildAccent2" refType="w" fact="0.5"/>
              <dgm:constr type="t" for="ch" forName="ChildAccent2" refType="h" fact="0.1613"/>
              <dgm:constr type="w" for="ch" forName="ChildAccent2" refType="w" fact="0.5"/>
              <dgm:constr type="h" for="ch" forName="ChildAccent2" refType="h" fact="0.8387"/>
              <dgm:constr type="l" for="ch" forName="Child2" refType="w" fact="0.5635"/>
              <dgm:constr type="t" for="ch" forName="Child2" refType="h" fact="0.1613"/>
              <dgm:constr type="w" for="ch" forName="Child2" refType="w" fact="0.4365"/>
              <dgm:constr type="h" for="ch" forName="Child2" refType="h" fact="0.8387"/>
              <dgm:constr type="l" for="ch" forName="Parent2" refType="w" fact="0.5"/>
              <dgm:constr type="t" for="ch" forName="Parent2" refType="h" fact="0"/>
              <dgm:constr type="w" for="ch" forName="Parent2" refType="w" fact="0.5"/>
              <dgm:constr type="h" for="ch" forName="Parent2" refType="h" fact="0.1613"/>
            </dgm:constrLst>
          </dgm:if>
          <dgm:if name="Name6" axis="ch" ptType="node" func="cnt" op="equ" val="3">
            <dgm:alg type="composite">
              <dgm:param type="ar" val="1.112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ChildAccent1" refType="w" fact="0"/>
              <dgm:constr type="t" for="ch" forName="ChildAccent1" refType="h" fact="0.1757"/>
              <dgm:constr type="w" for="ch" forName="ChildAccent1" refType="w" fact="0.3333"/>
              <dgm:constr type="h" for="ch" forName="ChildAccent1" refType="h" fact="0.7066"/>
              <dgm:constr type="l" for="ch" forName="Child1" refType="w" fact="0.0423"/>
              <dgm:constr type="t" for="ch" forName="Child1" refType="h" fact="0.1757"/>
              <dgm:constr type="w" for="ch" forName="Child1" refType="w" fact="0.291"/>
              <dgm:constr type="h" for="ch" forName="Child1" refType="h" fact="0.7066"/>
              <dgm:constr type="l" for="ch" forName="Parent1" refType="w" fact="0"/>
              <dgm:constr type="t" for="ch" forName="Parent1" refType="h" fact="0.0579"/>
              <dgm:constr type="w" for="ch" forName="Parent1" refType="w" fact="0.3333"/>
              <dgm:constr type="h" for="ch" forName="Parent1" refType="h" fact="0.1178"/>
              <dgm:constr type="l" for="ch" forName="ChildAccent2" refType="w" fact="0.3333"/>
              <dgm:constr type="t" for="ch" forName="ChildAccent2" refType="h" fact="0.1757"/>
              <dgm:constr type="w" for="ch" forName="ChildAccent2" refType="w" fact="0.3333"/>
              <dgm:constr type="h" for="ch" forName="ChildAccent2" refType="h" fact="0.7655"/>
              <dgm:constr type="l" for="ch" forName="Child2" refType="w" fact="0.3756"/>
              <dgm:constr type="t" for="ch" forName="Child2" refType="h" fact="0.1757"/>
              <dgm:constr type="w" for="ch" forName="Child2" refType="w" fact="0.291"/>
              <dgm:constr type="h" for="ch" forName="Child2" refType="h" fact="0.7655"/>
              <dgm:constr type="l" for="ch" forName="Parent2" refType="w" fact="0.3333"/>
              <dgm:constr type="t" for="ch" forName="Parent2" refType="h" fact="0.0285"/>
              <dgm:constr type="w" for="ch" forName="Parent2" refType="w" fact="0.3333"/>
              <dgm:constr type="h" for="ch" forName="Parent2" refType="h" fact="0.1472"/>
              <dgm:constr type="l" for="ch" forName="ChildAccent3" refType="w" fact="0.6667"/>
              <dgm:constr type="t" for="ch" forName="ChildAccent3" refType="h" fact="0.1757"/>
              <dgm:constr type="w" for="ch" forName="ChildAccent3" refType="w" fact="0.3333"/>
              <dgm:constr type="h" for="ch" forName="ChildAccent3" refType="h" fact="0.8243"/>
              <dgm:constr type="l" for="ch" forName="Child3" refType="w" fact="0.709"/>
              <dgm:constr type="t" for="ch" forName="Child3" refType="h" fact="0.1757"/>
              <dgm:constr type="w" for="ch" forName="Child3" refType="w" fact="0.291"/>
              <dgm:constr type="h" for="ch" forName="Child3" refType="h" fact="0.8243"/>
              <dgm:constr type="l" for="ch" forName="Parent3" refType="w" fact="0.6667"/>
              <dgm:constr type="t" for="ch" forName="Parent3" refType="h" fact="0"/>
              <dgm:constr type="w" for="ch" forName="Parent3" refType="w" fact="0.3333"/>
              <dgm:constr type="h" for="ch" forName="Parent3" refType="h" fact="0.176"/>
            </dgm:constrLst>
          </dgm:if>
          <dgm:if name="Name7" axis="ch" ptType="node" func="cnt" op="equ" val="4">
            <dgm:alg type="composite">
              <dgm:param type="ar" val="1.3622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ChildAccent1" refType="w" fact="0"/>
              <dgm:constr type="t" for="ch" forName="ChildAccent1" refType="h" fact="0.1892"/>
              <dgm:constr type="w" for="ch" forName="ChildAccent1" refType="w" fact="0.25"/>
              <dgm:constr type="h" for="ch" forName="ChildAccent1" refType="h" fact="0.6486"/>
              <dgm:constr type="l" for="ch" forName="Child1" refType="w" fact="0.0317"/>
              <dgm:constr type="t" for="ch" forName="Child1" refType="h" fact="0.1892"/>
              <dgm:constr type="w" for="ch" forName="Child1" refType="w" fact="0.2183"/>
              <dgm:constr type="h" for="ch" forName="Child1" refType="h" fact="0.6486"/>
              <dgm:constr type="l" for="ch" forName="Parent1" refType="w" fact="0"/>
              <dgm:constr type="t" for="ch" forName="Parent1" refType="h" fact="0.0811"/>
              <dgm:constr type="w" for="ch" forName="Parent1" refType="w" fact="0.25"/>
              <dgm:constr type="h" for="ch" forName="Parent1" refType="h" fact="0.1081"/>
              <dgm:constr type="l" for="ch" forName="ChildAccent2" refType="w" fact="0.25"/>
              <dgm:constr type="t" for="ch" forName="ChildAccent2" refType="h" fact="0.1892"/>
              <dgm:constr type="w" for="ch" forName="ChildAccent2" refType="w" fact="0.25"/>
              <dgm:constr type="h" for="ch" forName="ChildAccent2" refType="h" fact="0.7027"/>
              <dgm:constr type="l" for="ch" forName="Child2" refType="w" fact="0.2817"/>
              <dgm:constr type="t" for="ch" forName="Child2" refType="h" fact="0.1892"/>
              <dgm:constr type="w" for="ch" forName="Child2" refType="w" fact="0.2183"/>
              <dgm:constr type="h" for="ch" forName="Child2" refType="h" fact="0.7027"/>
              <dgm:constr type="l" for="ch" forName="Parent2" refType="w" fact="0.25"/>
              <dgm:constr type="t" for="ch" forName="Parent2" refType="h" fact="0.0541"/>
              <dgm:constr type="w" for="ch" forName="Parent2" refType="w" fact="0.25"/>
              <dgm:constr type="h" for="ch" forName="Parent2" refType="h" fact="0.1351"/>
              <dgm:constr type="l" for="ch" forName="ChildAccent3" refType="w" fact="0.5"/>
              <dgm:constr type="t" for="ch" forName="ChildAccent3" refType="h" fact="0.1892"/>
              <dgm:constr type="w" for="ch" forName="ChildAccent3" refType="w" fact="0.25"/>
              <dgm:constr type="h" for="ch" forName="ChildAccent3" refType="h" fact="0.7568"/>
              <dgm:constr type="l" for="ch" forName="Child3" refType="w" fact="0.5317"/>
              <dgm:constr type="t" for="ch" forName="Child3" refType="h" fact="0.1892"/>
              <dgm:constr type="w" for="ch" forName="Child3" refType="w" fact="0.2183"/>
              <dgm:constr type="h" for="ch" forName="Child3" refType="h" fact="0.7568"/>
              <dgm:constr type="l" for="ch" forName="Parent3" refType="w" fact="0.5"/>
              <dgm:constr type="t" for="ch" forName="Parent3" refType="h" fact="0.0275"/>
              <dgm:constr type="w" for="ch" forName="Parent3" refType="w" fact="0.25"/>
              <dgm:constr type="h" for="ch" forName="Parent3" refType="h" fact="0.1622"/>
              <dgm:constr type="l" for="ch" forName="ChildAccent4" refType="w" fact="0.75"/>
              <dgm:constr type="t" for="ch" forName="ChildAccent4" refType="h" fact="0.1892"/>
              <dgm:constr type="w" for="ch" forName="ChildAccent4" refType="w" fact="0.25"/>
              <dgm:constr type="h" for="ch" forName="ChildAccent4" refType="h" fact="0.8108"/>
              <dgm:constr type="l" for="ch" forName="Child4" refType="w" fact="0.7817"/>
              <dgm:constr type="t" for="ch" forName="Child4" refType="h" fact="0.1892"/>
              <dgm:constr type="w" for="ch" forName="Child4" refType="w" fact="0.2183"/>
              <dgm:constr type="h" for="ch" forName="Child4" refType="h" fact="0.8108"/>
              <dgm:constr type="l" for="ch" forName="Parent4" refType="w" fact="0.75"/>
              <dgm:constr type="t" for="ch" forName="Parent4" refType="h" fact="0"/>
              <dgm:constr type="w" for="ch" forName="Parent4" refType="w" fact="0.25"/>
              <dgm:constr type="h" for="ch" forName="Parent4" refType="h" fact="0.1892"/>
            </dgm:constrLst>
          </dgm:if>
          <dgm:if name="Name8" axis="ch" ptType="node" func="cnt" op="equ" val="5">
            <dgm:alg type="composite">
              <dgm:param type="ar" val="1.5742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ChildAccent1" refType="w" fact="0"/>
              <dgm:constr type="t" for="ch" forName="ChildAccent1" refType="h" fact="0.2"/>
              <dgm:constr type="w" for="ch" forName="ChildAccent1" refType="w" fact="0.2001"/>
              <dgm:constr type="h" for="ch" forName="ChildAccent1" refType="h" fact="0.6"/>
              <dgm:constr type="l" for="ch" forName="Child1" refType="w" fact="0.0254"/>
              <dgm:constr type="t" for="ch" forName="Child1" refType="h" fact="0.2"/>
              <dgm:constr type="w" for="ch" forName="Child1" refType="w" fact="0.1747"/>
              <dgm:constr type="h" for="ch" forName="Child1" refType="h" fact="0.6"/>
              <dgm:constr type="l" for="ch" forName="Parent1" refType="w" fact="0"/>
              <dgm:constr type="t" for="ch" forName="Parent1" refType="h" fact="0.1"/>
              <dgm:constr type="w" for="ch" forName="Parent1" refType="w" fact="0.2001"/>
              <dgm:constr type="h" for="ch" forName="Parent1" refType="h" fact="0.1"/>
              <dgm:constr type="l" for="ch" forName="ChildAccent2" refType="w" fact="0.2001"/>
              <dgm:constr type="t" for="ch" forName="ChildAccent2" refType="h" fact="0.2"/>
              <dgm:constr type="w" for="ch" forName="ChildAccent2" refType="w" fact="0.2001"/>
              <dgm:constr type="h" for="ch" forName="ChildAccent2" refType="h" fact="0.65"/>
              <dgm:constr type="l" for="ch" forName="Child2" refType="w" fact="0.2255"/>
              <dgm:constr type="t" for="ch" forName="Child2" refType="h" fact="0.2"/>
              <dgm:constr type="w" for="ch" forName="Child2" refType="w" fact="0.1747"/>
              <dgm:constr type="h" for="ch" forName="Child2" refType="h" fact="0.65"/>
              <dgm:constr type="l" for="ch" forName="Parent2" refType="w" fact="0.2001"/>
              <dgm:constr type="t" for="ch" forName="Parent2" refType="h" fact="0.075"/>
              <dgm:constr type="w" for="ch" forName="Parent2" refType="w" fact="0.2001"/>
              <dgm:constr type="h" for="ch" forName="Parent2" refType="h" fact="0.125"/>
              <dgm:constr type="l" for="ch" forName="ChildAccent3" refType="w" fact="0.4002"/>
              <dgm:constr type="t" for="ch" forName="ChildAccent3" refType="h" fact="0.2"/>
              <dgm:constr type="w" for="ch" forName="ChildAccent3" refType="w" fact="0.2001"/>
              <dgm:constr type="h" for="ch" forName="ChildAccent3" refType="h" fact="0.7"/>
              <dgm:constr type="l" for="ch" forName="Child3" refType="w" fact="0.4256"/>
              <dgm:constr type="t" for="ch" forName="Child3" refType="h" fact="0.2"/>
              <dgm:constr type="w" for="ch" forName="Child3" refType="w" fact="0.1747"/>
              <dgm:constr type="h" for="ch" forName="Child3" refType="h" fact="0.7"/>
              <dgm:constr type="l" for="ch" forName="Parent3" refType="w" fact="0.4002"/>
              <dgm:constr type="t" for="ch" forName="Parent3" refType="h" fact="0.0508"/>
              <dgm:constr type="w" for="ch" forName="Parent3" refType="w" fact="0.2001"/>
              <dgm:constr type="h" for="ch" forName="Parent3" refType="h" fact="0.15"/>
              <dgm:constr type="l" for="ch" forName="ChildAccent4" refType="w" fact="0.6003"/>
              <dgm:constr type="t" for="ch" forName="ChildAccent4" refType="h" fact="0.2"/>
              <dgm:constr type="w" for="ch" forName="ChildAccent4" refType="w" fact="0.2001"/>
              <dgm:constr type="h" for="ch" forName="ChildAccent4" refType="h" fact="0.75"/>
              <dgm:constr type="l" for="ch" forName="Child4" refType="w" fact="0.6257"/>
              <dgm:constr type="t" for="ch" forName="Child4" refType="h" fact="0.2"/>
              <dgm:constr type="w" for="ch" forName="Child4" refType="w" fact="0.1747"/>
              <dgm:constr type="h" for="ch" forName="Child4" refType="h" fact="0.75"/>
              <dgm:constr type="l" for="ch" forName="Parent4" refType="w" fact="0.6003"/>
              <dgm:constr type="t" for="ch" forName="Parent4" refType="h" fact="0.025"/>
              <dgm:constr type="w" for="ch" forName="Parent4" refType="w" fact="0.2001"/>
              <dgm:constr type="h" for="ch" forName="Parent4" refType="h" fact="0.175"/>
              <dgm:constr type="l" for="ch" forName="ChildAccent5" refType="w" fact="0.7999"/>
              <dgm:constr type="t" for="ch" forName="ChildAccent5" refType="h" fact="0.2"/>
              <dgm:constr type="w" for="ch" forName="ChildAccent5" refType="w" fact="0.2001"/>
              <dgm:constr type="h" for="ch" forName="ChildAccent5" refType="h" fact="0.8"/>
              <dgm:constr type="l" for="ch" forName="Child5" refType="w" fact="0.8253"/>
              <dgm:constr type="t" for="ch" forName="Child5" refType="h" fact="0.2"/>
              <dgm:constr type="w" for="ch" forName="Child5" refType="w" fact="0.1747"/>
              <dgm:constr type="h" for="ch" forName="Child5" refType="h" fact="0.8"/>
              <dgm:constr type="l" for="ch" forName="Parent5" refType="w" fact="0.7999"/>
              <dgm:constr type="t" for="ch" forName="Parent5" refType="h" fact="0"/>
              <dgm:constr type="w" for="ch" forName="Parent5" refType="w" fact="0.2001"/>
              <dgm:constr type="h" for="ch" forName="Parent5" refType="h" fact="0.2"/>
            </dgm:constrLst>
          </dgm:if>
          <dgm:if name="Name9" axis="ch" ptType="node" func="cnt" op="equ" val="6">
            <dgm:alg type="composite">
              <dgm:param type="ar" val="1.756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ChildAccent1" refType="w" fact="0"/>
              <dgm:constr type="t" for="ch" forName="ChildAccent1" refType="h" fact="0.2087"/>
              <dgm:constr type="w" for="ch" forName="ChildAccent1" refType="w" fact="0.167"/>
              <dgm:constr type="h" for="ch" forName="ChildAccent1" refType="h" fact="0.5586"/>
              <dgm:constr type="l" for="ch" forName="Child1" refType="w" fact="0.0212"/>
              <dgm:constr type="t" for="ch" forName="Child1" refType="h" fact="0.2087"/>
              <dgm:constr type="w" for="ch" forName="Child1" refType="w" fact="0.1458"/>
              <dgm:constr type="h" for="ch" forName="Child1" refType="h" fact="0.5586"/>
              <dgm:constr type="l" for="ch" forName="Parent1" refType="w" fact="0"/>
              <dgm:constr type="t" for="ch" forName="Parent1" refType="h" fact="0.1156"/>
              <dgm:constr type="w" for="ch" forName="Parent1" refType="w" fact="0.167"/>
              <dgm:constr type="h" for="ch" forName="Parent1" refType="h" fact="0.0931"/>
              <dgm:constr type="l" for="ch" forName="ChildAccent2" refType="w" fact="0.167"/>
              <dgm:constr type="t" for="ch" forName="ChildAccent2" refType="h" fact="0.2087"/>
              <dgm:constr type="w" for="ch" forName="ChildAccent2" refType="w" fact="0.167"/>
              <dgm:constr type="h" for="ch" forName="ChildAccent2" refType="h" fact="0.6051"/>
              <dgm:constr type="l" for="ch" forName="Child2" refType="w" fact="0.1888"/>
              <dgm:constr type="t" for="ch" forName="Child2" refType="h" fact="0.2087"/>
              <dgm:constr type="w" for="ch" forName="Child2" refType="w" fact="0.1458"/>
              <dgm:constr type="h" for="ch" forName="Child2" refType="h" fact="0.6051"/>
              <dgm:constr type="l" for="ch" forName="Parent2" refType="w" fact="0.167"/>
              <dgm:constr type="t" for="ch" forName="Parent2" refType="h" fact="0.0923"/>
              <dgm:constr type="w" for="ch" forName="Parent2" refType="w" fact="0.167"/>
              <dgm:constr type="h" for="ch" forName="Parent2" refType="h" fact="0.1164"/>
              <dgm:constr type="l" for="ch" forName="ChildAccent3" refType="w" fact="0.3339"/>
              <dgm:constr type="t" for="ch" forName="ChildAccent3" refType="h" fact="0.2087"/>
              <dgm:constr type="w" for="ch" forName="ChildAccent3" refType="w" fact="0.167"/>
              <dgm:constr type="h" for="ch" forName="ChildAccent3" refType="h" fact="0.6517"/>
              <dgm:constr type="l" for="ch" forName="Child3" refType="w" fact="0.3551"/>
              <dgm:constr type="t" for="ch" forName="Child3" refType="h" fact="0.2087"/>
              <dgm:constr type="w" for="ch" forName="Child3" refType="w" fact="0.1458"/>
              <dgm:constr type="h" for="ch" forName="Child3" refType="h" fact="0.6517"/>
              <dgm:constr type="l" for="ch" forName="Parent3" refType="w" fact="0.3339"/>
              <dgm:constr type="t" for="ch" forName="Parent3" refType="h" fact="0.0698"/>
              <dgm:constr type="w" for="ch" forName="Parent3" refType="w" fact="0.167"/>
              <dgm:constr type="h" for="ch" forName="Parent3" refType="h" fact="0.1396"/>
              <dgm:constr type="l" for="ch" forName="ChildAccent4" refType="w" fact="0.5009"/>
              <dgm:constr type="t" for="ch" forName="ChildAccent4" refType="h" fact="0.2087"/>
              <dgm:constr type="w" for="ch" forName="ChildAccent4" refType="w" fact="0.167"/>
              <dgm:constr type="h" for="ch" forName="ChildAccent4" refType="h" fact="0.6982"/>
              <dgm:constr type="l" for="ch" forName="Child4" refType="w" fact="0.5221"/>
              <dgm:constr type="t" for="ch" forName="Child4" refType="h" fact="0.2087"/>
              <dgm:constr type="w" for="ch" forName="Child4" refType="w" fact="0.1458"/>
              <dgm:constr type="h" for="ch" forName="Child4" refType="h" fact="0.6982"/>
              <dgm:constr type="l" for="ch" forName="Parent4" refType="w" fact="0.501"/>
              <dgm:constr type="t" for="ch" forName="Parent4" refType="h" fact="0.0458"/>
              <dgm:constr type="w" for="ch" forName="Parent4" refType="w" fact="0.167"/>
              <dgm:constr type="h" for="ch" forName="Parent4" refType="h" fact="0.1629"/>
              <dgm:constr type="l" for="ch" forName="ChildAccent5" refType="w" fact="0.6674"/>
              <dgm:constr type="t" for="ch" forName="ChildAccent5" refType="h" fact="0.2087"/>
              <dgm:constr type="w" for="ch" forName="ChildAccent5" refType="w" fact="0.167"/>
              <dgm:constr type="h" for="ch" forName="ChildAccent5" refType="h" fact="0.7448"/>
              <dgm:constr type="l" for="ch" forName="Child5" refType="w" fact="0.6886"/>
              <dgm:constr type="t" for="ch" forName="Child5" refType="h" fact="0.2087"/>
              <dgm:constr type="w" for="ch" forName="Child5" refType="w" fact="0.1458"/>
              <dgm:constr type="h" for="ch" forName="Child5" refType="h" fact="0.7448"/>
              <dgm:constr type="l" for="ch" forName="Parent5" refType="w" fact="0.668"/>
              <dgm:constr type="t" for="ch" forName="Parent5" refType="h" fact="0.0225"/>
              <dgm:constr type="w" for="ch" forName="Parent5" refType="w" fact="0.167"/>
              <dgm:constr type="h" for="ch" forName="Parent5" refType="h" fact="0.1862"/>
              <dgm:constr type="l" for="ch" forName="ChildAccent6" refType="w" fact="0.833"/>
              <dgm:constr type="t" for="ch" forName="ChildAccent6" refType="h" fact="0.2087"/>
              <dgm:constr type="w" for="ch" forName="ChildAccent6" refType="w" fact="0.167"/>
              <dgm:constr type="h" for="ch" forName="ChildAccent6" refType="h" fact="0.7913"/>
              <dgm:constr type="l" for="ch" forName="Child6" refType="w" fact="0.8542"/>
              <dgm:constr type="t" for="ch" forName="Child6" refType="h" fact="0.2087"/>
              <dgm:constr type="w" for="ch" forName="Child6" refType="w" fact="0.1458"/>
              <dgm:constr type="h" for="ch" forName="Child6" refType="h" fact="0.7913"/>
              <dgm:constr type="l" for="ch" forName="Parent6" refType="w" fact="0.835"/>
              <dgm:constr type="t" for="ch" forName="Parent6" refType="h" fact="0"/>
              <dgm:constr type="w" for="ch" forName="Parent6" refType="w" fact="0.165"/>
              <dgm:constr type="h" for="ch" forName="Parent6" refType="h" fact="0.2095"/>
            </dgm:constrLst>
          </dgm:if>
          <dgm:else name="Name10">
            <dgm:alg type="composite">
              <dgm:param type="ar" val="1.91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ChildAccent1" refType="w" fact="0"/>
              <dgm:constr type="t" for="ch" forName="ChildAccent1" refType="h" fact="0.2168"/>
              <dgm:constr type="w" for="ch" forName="ChildAccent1" refType="w" fact="0.1432"/>
              <dgm:constr type="h" for="ch" forName="ChildAccent1" refType="h" fact="0.5221"/>
              <dgm:constr type="l" for="ch" forName="Child1" refType="w" fact="0.0182"/>
              <dgm:constr type="t" for="ch" forName="Child1" refType="h" fact="0.2168"/>
              <dgm:constr type="w" for="ch" forName="Child1" refType="w" fact="0.125"/>
              <dgm:constr type="h" for="ch" forName="Child1" refType="h" fact="0.5221"/>
              <dgm:constr type="l" for="ch" forName="Parent1" refType="w" fact="0"/>
              <dgm:constr type="t" for="ch" forName="Parent1" refType="h" fact="0.1298"/>
              <dgm:constr type="w" for="ch" forName="Parent1" refType="w" fact="0.1432"/>
              <dgm:constr type="h" for="ch" forName="Parent1" refType="h" fact="0.087"/>
              <dgm:constr type="l" for="ch" forName="ChildAccent2" refType="w" fact="0.1432"/>
              <dgm:constr type="t" for="ch" forName="ChildAccent2" refType="h" fact="0.2168"/>
              <dgm:constr type="w" for="ch" forName="ChildAccent2" refType="w" fact="0.1432"/>
              <dgm:constr type="h" for="ch" forName="ChildAccent2" refType="h" fact="0.5656"/>
              <dgm:constr type="l" for="ch" forName="Child2" refType="w" fact="0.1614"/>
              <dgm:constr type="t" for="ch" forName="Child2" refType="h" fact="0.2168"/>
              <dgm:constr type="w" for="ch" forName="Child2" refType="w" fact="0.125"/>
              <dgm:constr type="h" for="ch" forName="Child2" refType="h" fact="0.5656"/>
              <dgm:constr type="l" for="ch" forName="Parent2" refType="w" fact="0.1432"/>
              <dgm:constr type="t" for="ch" forName="Parent2" refType="h" fact="0.108"/>
              <dgm:constr type="w" for="ch" forName="Parent2" refType="w" fact="0.1432"/>
              <dgm:constr type="h" for="ch" forName="Parent2" refType="h" fact="0.1088"/>
              <dgm:constr type="l" for="ch" forName="ChildAccent3" refType="w" fact="0.2865"/>
              <dgm:constr type="t" for="ch" forName="ChildAccent3" refType="h" fact="0.2168"/>
              <dgm:constr type="w" for="ch" forName="ChildAccent3" refType="w" fact="0.1432"/>
              <dgm:constr type="h" for="ch" forName="ChildAccent3" refType="h" fact="0.6091"/>
              <dgm:constr type="l" for="ch" forName="Child3" refType="w" fact="0.3047"/>
              <dgm:constr type="t" for="ch" forName="Child3" refType="h" fact="0.2168"/>
              <dgm:constr type="w" for="ch" forName="Child3" refType="w" fact="0.125"/>
              <dgm:constr type="h" for="ch" forName="Child3" refType="h" fact="0.6091"/>
              <dgm:constr type="l" for="ch" forName="Parent3" refType="w" fact="0.2865"/>
              <dgm:constr type="t" for="ch" forName="Parent3" refType="h" fact="0.087"/>
              <dgm:constr type="w" for="ch" forName="Parent3" refType="w" fact="0.1432"/>
              <dgm:constr type="h" for="ch" forName="Parent3" refType="h" fact="0.1305"/>
              <dgm:constr type="l" for="ch" forName="ChildAccent4" refType="w" fact="0.4297"/>
              <dgm:constr type="t" for="ch" forName="ChildAccent4" refType="h" fact="0.2168"/>
              <dgm:constr type="w" for="ch" forName="ChildAccent4" refType="w" fact="0.1432"/>
              <dgm:constr type="h" for="ch" forName="ChildAccent4" refType="h" fact="0.6526"/>
              <dgm:constr type="l" for="ch" forName="Child4" refType="w" fact="0.4479"/>
              <dgm:constr type="t" for="ch" forName="Child4" refType="h" fact="0.2168"/>
              <dgm:constr type="w" for="ch" forName="Child4" refType="w" fact="0.125"/>
              <dgm:constr type="h" for="ch" forName="Child4" refType="h" fact="0.6526"/>
              <dgm:constr type="l" for="ch" forName="Parent4" refType="w" fact="0.4297"/>
              <dgm:constr type="t" for="ch" forName="Parent4" refType="h" fact="0.0645"/>
              <dgm:constr type="w" for="ch" forName="Parent4" refType="w" fact="0.1432"/>
              <dgm:constr type="h" for="ch" forName="Parent4" refType="h" fact="0.1523"/>
              <dgm:constr type="l" for="ch" forName="ChildAccent5" refType="w" fact="0.5726"/>
              <dgm:constr type="t" for="ch" forName="ChildAccent5" refType="h" fact="0.2168"/>
              <dgm:constr type="w" for="ch" forName="ChildAccent5" refType="w" fact="0.1432"/>
              <dgm:constr type="h" for="ch" forName="ChildAccent5" refType="h" fact="0.6962"/>
              <dgm:constr type="l" for="ch" forName="Child5" refType="w" fact="0.5908"/>
              <dgm:constr type="t" for="ch" forName="Child5" refType="h" fact="0.2168"/>
              <dgm:constr type="w" for="ch" forName="Child5" refType="w" fact="0.125"/>
              <dgm:constr type="h" for="ch" forName="Child5" refType="h" fact="0.6962"/>
              <dgm:constr type="l" for="ch" forName="Parent5" refType="w" fact="0.5726"/>
              <dgm:constr type="t" for="ch" forName="Parent5" refType="h" fact="0.0428"/>
              <dgm:constr type="w" for="ch" forName="Parent5" refType="w" fact="0.1432"/>
              <dgm:constr type="h" for="ch" forName="Parent5" refType="h" fact="0.174"/>
              <dgm:constr type="l" for="ch" forName="ChildAccent6" refType="w" fact="0.7147"/>
              <dgm:constr type="t" for="ch" forName="ChildAccent6" refType="h" fact="0.2168"/>
              <dgm:constr type="w" for="ch" forName="ChildAccent6" refType="w" fact="0.1432"/>
              <dgm:constr type="h" for="ch" forName="ChildAccent6" refType="h" fact="0.7397"/>
              <dgm:constr type="l" for="ch" forName="Child6" refType="w" fact="0.7329"/>
              <dgm:constr type="t" for="ch" forName="Child6" refType="h" fact="0.2168"/>
              <dgm:constr type="w" for="ch" forName="Child6" refType="w" fact="0.125"/>
              <dgm:constr type="h" for="ch" forName="Child6" refType="h" fact="0.7397"/>
              <dgm:constr type="l" for="ch" forName="Parent6" refType="w" fact="0.716"/>
              <dgm:constr type="t" for="ch" forName="Parent6" refType="h" fact="0.0217"/>
              <dgm:constr type="w" for="ch" forName="Parent6" refType="w" fact="0.1424"/>
              <dgm:constr type="h" for="ch" forName="Parent6" refType="h" fact="0.1958"/>
              <dgm:constr type="l" for="ch" forName="ChildAccent7" refType="w" fact="0.8568"/>
              <dgm:constr type="t" for="ch" forName="ChildAccent7" refType="h" fact="0.2168"/>
              <dgm:constr type="w" for="ch" forName="ChildAccent7" refType="w" fact="0.1432"/>
              <dgm:constr type="h" for="ch" forName="ChildAccent7" refType="h" fact="0.7832"/>
              <dgm:constr type="l" for="ch" forName="Child7" refType="w" fact="0.875"/>
              <dgm:constr type="t" for="ch" forName="Child7" refType="h" fact="0.2168"/>
              <dgm:constr type="w" for="ch" forName="Child7" refType="w" fact="0.125"/>
              <dgm:constr type="h" for="ch" forName="Child7" refType="h" fact="0.7832"/>
              <dgm:constr type="l" for="ch" forName="Parent7" refType="w" fact="0.8577"/>
              <dgm:constr type="t" for="ch" forName="Parent7" refType="h" fact="0"/>
              <dgm:constr type="w" for="ch" forName="Parent7" refType="w" fact="0.1423"/>
              <dgm:constr type="h" for="ch" forName="Parent7" refType="h" fact="0.2175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0.4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Accent1" refType="w" fact="0"/>
              <dgm:constr type="t" for="ch" forName="ChildAccent1" refType="h" fact="0.1429"/>
              <dgm:constr type="w" for="ch" forName="ChildAccent1" refType="w"/>
              <dgm:constr type="h" for="ch" forName="ChildAccent1" refType="h" fact="0.8571"/>
              <dgm:constr type="l" for="ch" forName="Child1" refType="w" fact="0"/>
              <dgm:constr type="t" for="ch" forName="Child1" refType="h" fact="0.1429"/>
              <dgm:constr type="w" for="ch" forName="Child1" refType="w" fact="0.873"/>
              <dgm:constr type="h" for="ch" forName="Child1" refType="h" fact="0.8571"/>
              <dgm:constr type="l" for="ch" forName="Parent1" refType="w" fact="0"/>
              <dgm:constr type="t" for="ch" forName="Parent1" refType="h" fact="0"/>
              <dgm:constr type="w" for="ch" forName="Parent1" refType="w"/>
              <dgm:constr type="h" for="ch" forName="Parent1" refType="h" fact="0.1429"/>
            </dgm:constrLst>
          </dgm:if>
          <dgm:if name="Name14" axis="ch" ptType="node" func="cnt" op="equ" val="2">
            <dgm:alg type="composite">
              <dgm:param type="ar" val="0.812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Child2" refType="w" fact="0"/>
              <dgm:constr type="t" for="ch" forName="Child2" refType="h" fact="0.1613"/>
              <dgm:constr type="w" for="ch" forName="Child2" refType="w" fact="0.4365"/>
              <dgm:constr type="h" for="ch" forName="Child2" refType="h" fact="0.8387"/>
              <dgm:constr type="l" for="ch" forName="Child1" refType="w" fact="0.5"/>
              <dgm:constr type="t" for="ch" forName="Child1" refType="h" fact="0.1613"/>
              <dgm:constr type="w" for="ch" forName="Child1" refType="w" fact="0.4365"/>
              <dgm:constr type="h" for="ch" forName="Child1" refType="h" fact="0.7742"/>
              <dgm:constr type="l" for="ch" forName="ChildAccent1" refType="w" fact="0.5"/>
              <dgm:constr type="t" for="ch" forName="ChildAccent1" refType="h" fact="0.1613"/>
              <dgm:constr type="w" for="ch" forName="ChildAccent1" refType="w" fact="0.5"/>
              <dgm:constr type="h" for="ch" forName="ChildAccent1" refType="h" fact="0.7742"/>
              <dgm:constr type="l" for="ch" forName="Parent1" refType="w" fact="0.5"/>
              <dgm:constr type="t" for="ch" forName="Parent1" refType="h" fact="0.0323"/>
              <dgm:constr type="w" for="ch" forName="Parent1" refType="w" fact="0.5"/>
              <dgm:constr type="h" for="ch" forName="Parent1" refType="h" fact="0.129"/>
              <dgm:constr type="l" for="ch" forName="ChildAccent2" refType="w" fact="0"/>
              <dgm:constr type="t" for="ch" forName="ChildAccent2" refType="h" fact="0.1613"/>
              <dgm:constr type="w" for="ch" forName="ChildAccent2" refType="w" fact="0.5"/>
              <dgm:constr type="h" for="ch" forName="ChildAccent2" refType="h" fact="0.8387"/>
              <dgm:constr type="l" for="ch" forName="Parent2" refType="w" fact="0"/>
              <dgm:constr type="t" for="ch" forName="Parent2" refType="h" fact="0"/>
              <dgm:constr type="w" for="ch" forName="Parent2" refType="w" fact="0.5"/>
              <dgm:constr type="h" for="ch" forName="Parent2" refType="h" fact="0.1613"/>
            </dgm:constrLst>
          </dgm:if>
          <dgm:if name="Name15" axis="ch" ptType="node" func="cnt" op="equ" val="3">
            <dgm:alg type="composite">
              <dgm:param type="ar" val="1.112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Child3" refType="w" fact="0"/>
              <dgm:constr type="t" for="ch" forName="Child3" refType="h" fact="0.1757"/>
              <dgm:constr type="w" for="ch" forName="Child3" refType="w" fact="0.291"/>
              <dgm:constr type="h" for="ch" forName="Child3" refType="h" fact="0.8243"/>
              <dgm:constr type="l" for="ch" forName="Child2" refType="w" fact="0.3333"/>
              <dgm:constr type="t" for="ch" forName="Child2" refType="h" fact="0.1757"/>
              <dgm:constr type="w" for="ch" forName="Child2" refType="w" fact="0.291"/>
              <dgm:constr type="h" for="ch" forName="Child2" refType="h" fact="0.7655"/>
              <dgm:constr type="l" for="ch" forName="Child1" refType="w" fact="0.6667"/>
              <dgm:constr type="t" for="ch" forName="Child1" refType="h" fact="0.1757"/>
              <dgm:constr type="w" for="ch" forName="Child1" refType="w" fact="0.291"/>
              <dgm:constr type="h" for="ch" forName="Child1" refType="h" fact="0.7066"/>
              <dgm:constr type="l" for="ch" forName="ChildAccent1" refType="w" fact="0.6667"/>
              <dgm:constr type="t" for="ch" forName="ChildAccent1" refType="h" fact="0.1757"/>
              <dgm:constr type="w" for="ch" forName="ChildAccent1" refType="w" fact="0.3333"/>
              <dgm:constr type="h" for="ch" forName="ChildAccent1" refType="h" fact="0.7066"/>
              <dgm:constr type="l" for="ch" forName="Parent1" refType="w" fact="0.6667"/>
              <dgm:constr type="t" for="ch" forName="Parent1" refType="h" fact="0.0579"/>
              <dgm:constr type="w" for="ch" forName="Parent1" refType="w" fact="0.3333"/>
              <dgm:constr type="h" for="ch" forName="Parent1" refType="h" fact="0.1178"/>
              <dgm:constr type="l" for="ch" forName="ChildAccent2" refType="w" fact="0.3333"/>
              <dgm:constr type="t" for="ch" forName="ChildAccent2" refType="h" fact="0.1757"/>
              <dgm:constr type="w" for="ch" forName="ChildAccent2" refType="w" fact="0.3333"/>
              <dgm:constr type="h" for="ch" forName="ChildAccent2" refType="h" fact="0.7655"/>
              <dgm:constr type="l" for="ch" forName="Parent2" refType="w" fact="0.3333"/>
              <dgm:constr type="t" for="ch" forName="Parent2" refType="h" fact="0.0285"/>
              <dgm:constr type="w" for="ch" forName="Parent2" refType="w" fact="0.3333"/>
              <dgm:constr type="h" for="ch" forName="Parent2" refType="h" fact="0.1472"/>
              <dgm:constr type="l" for="ch" forName="ChildAccent3" refType="w" fact="0"/>
              <dgm:constr type="t" for="ch" forName="ChildAccent3" refType="h" fact="0.1757"/>
              <dgm:constr type="w" for="ch" forName="ChildAccent3" refType="w" fact="0.3333"/>
              <dgm:constr type="h" for="ch" forName="ChildAccent3" refType="h" fact="0.8243"/>
              <dgm:constr type="l" for="ch" forName="Parent3" refType="w" fact="0"/>
              <dgm:constr type="t" for="ch" forName="Parent3" refType="h" fact="0"/>
              <dgm:constr type="w" for="ch" forName="Parent3" refType="w" fact="0.3333"/>
              <dgm:constr type="h" for="ch" forName="Parent3" refType="h" fact="0.176"/>
            </dgm:constrLst>
          </dgm:if>
          <dgm:if name="Name16" axis="ch" ptType="node" func="cnt" op="equ" val="4">
            <dgm:alg type="composite">
              <dgm:param type="ar" val="1.3622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Child4" refType="w" fact="0"/>
              <dgm:constr type="t" for="ch" forName="Child4" refType="h" fact="0.1892"/>
              <dgm:constr type="w" for="ch" forName="Child4" refType="w" fact="0.2183"/>
              <dgm:constr type="h" for="ch" forName="Child4" refType="h" fact="0.8108"/>
              <dgm:constr type="l" for="ch" forName="Child3" refType="w" fact="0.25"/>
              <dgm:constr type="t" for="ch" forName="Child3" refType="h" fact="0.1892"/>
              <dgm:constr type="w" for="ch" forName="Child3" refType="w" fact="0.2183"/>
              <dgm:constr type="h" for="ch" forName="Child3" refType="h" fact="0.7568"/>
              <dgm:constr type="l" for="ch" forName="Child2" refType="w" fact="0.5"/>
              <dgm:constr type="t" for="ch" forName="Child2" refType="h" fact="0.1892"/>
              <dgm:constr type="w" for="ch" forName="Child2" refType="w" fact="0.2183"/>
              <dgm:constr type="h" for="ch" forName="Child2" refType="h" fact="0.7027"/>
              <dgm:constr type="l" for="ch" forName="Child1" refType="w" fact="0.75"/>
              <dgm:constr type="t" for="ch" forName="Child1" refType="h" fact="0.1892"/>
              <dgm:constr type="w" for="ch" forName="Child1" refType="w" fact="0.2183"/>
              <dgm:constr type="h" for="ch" forName="Child1" refType="h" fact="0.6486"/>
              <dgm:constr type="l" for="ch" forName="ChildAccent1" refType="w" fact="0.75"/>
              <dgm:constr type="t" for="ch" forName="ChildAccent1" refType="h" fact="0.1892"/>
              <dgm:constr type="w" for="ch" forName="ChildAccent1" refType="w" fact="0.25"/>
              <dgm:constr type="h" for="ch" forName="ChildAccent1" refType="h" fact="0.6486"/>
              <dgm:constr type="l" for="ch" forName="Parent1" refType="w" fact="0.75"/>
              <dgm:constr type="t" for="ch" forName="Parent1" refType="h" fact="0.0811"/>
              <dgm:constr type="w" for="ch" forName="Parent1" refType="w" fact="0.25"/>
              <dgm:constr type="h" for="ch" forName="Parent1" refType="h" fact="0.1081"/>
              <dgm:constr type="l" for="ch" forName="ChildAccent2" refType="w" fact="0.5"/>
              <dgm:constr type="t" for="ch" forName="ChildAccent2" refType="h" fact="0.1892"/>
              <dgm:constr type="w" for="ch" forName="ChildAccent2" refType="w" fact="0.25"/>
              <dgm:constr type="h" for="ch" forName="ChildAccent2" refType="h" fact="0.7027"/>
              <dgm:constr type="l" for="ch" forName="Parent2" refType="w" fact="0.5"/>
              <dgm:constr type="t" for="ch" forName="Parent2" refType="h" fact="0.0541"/>
              <dgm:constr type="w" for="ch" forName="Parent2" refType="w" fact="0.25"/>
              <dgm:constr type="h" for="ch" forName="Parent2" refType="h" fact="0.1351"/>
              <dgm:constr type="l" for="ch" forName="ChildAccent3" refType="w" fact="0.25"/>
              <dgm:constr type="t" for="ch" forName="ChildAccent3" refType="h" fact="0.1892"/>
              <dgm:constr type="w" for="ch" forName="ChildAccent3" refType="w" fact="0.25"/>
              <dgm:constr type="h" for="ch" forName="ChildAccent3" refType="h" fact="0.7568"/>
              <dgm:constr type="l" for="ch" forName="Parent3" refType="w" fact="0.25"/>
              <dgm:constr type="t" for="ch" forName="Parent3" refType="h" fact="0.0279"/>
              <dgm:constr type="w" for="ch" forName="Parent3" refType="w" fact="0.25"/>
              <dgm:constr type="h" for="ch" forName="Parent3" refType="h" fact="0.161"/>
              <dgm:constr type="l" for="ch" forName="ChildAccent4" refType="w" fact="0"/>
              <dgm:constr type="t" for="ch" forName="ChildAccent4" refType="h" fact="0.1892"/>
              <dgm:constr type="w" for="ch" forName="ChildAccent4" refType="w" fact="0.25"/>
              <dgm:constr type="h" for="ch" forName="ChildAccent4" refType="h" fact="0.8108"/>
              <dgm:constr type="l" for="ch" forName="Parent4" refType="w" fact="0"/>
              <dgm:constr type="t" for="ch" forName="Parent4" refType="h" fact="0"/>
              <dgm:constr type="w" for="ch" forName="Parent4" refType="w" fact="0.25"/>
              <dgm:constr type="h" for="ch" forName="Parent4" refType="h" fact="0.1892"/>
            </dgm:constrLst>
          </dgm:if>
          <dgm:if name="Name17" axis="ch" ptType="node" func="cnt" op="equ" val="5">
            <dgm:alg type="composite">
              <dgm:param type="ar" val="1.5742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Child5" refType="w" fact="0"/>
              <dgm:constr type="t" for="ch" forName="Child5" refType="h" fact="0.2"/>
              <dgm:constr type="w" for="ch" forName="Child5" refType="w" fact="0.1747"/>
              <dgm:constr type="h" for="ch" forName="Child5" refType="h" fact="0.8"/>
              <dgm:constr type="l" for="ch" forName="Child4" refType="w" fact="0.2001"/>
              <dgm:constr type="t" for="ch" forName="Child4" refType="h" fact="0.2"/>
              <dgm:constr type="w" for="ch" forName="Child4" refType="w" fact="0.1747"/>
              <dgm:constr type="h" for="ch" forName="Child4" refType="h" fact="0.75"/>
              <dgm:constr type="l" for="ch" forName="Child3" refType="w" fact="0.4002"/>
              <dgm:constr type="t" for="ch" forName="Child3" refType="h" fact="0.2"/>
              <dgm:constr type="w" for="ch" forName="Child3" refType="w" fact="0.1747"/>
              <dgm:constr type="h" for="ch" forName="Child3" refType="h" fact="0.7"/>
              <dgm:constr type="l" for="ch" forName="Child2" refType="w" fact="0.6003"/>
              <dgm:constr type="t" for="ch" forName="Child2" refType="h" fact="0.2"/>
              <dgm:constr type="w" for="ch" forName="Child2" refType="w" fact="0.1747"/>
              <dgm:constr type="h" for="ch" forName="Child2" refType="h" fact="0.65"/>
              <dgm:constr type="l" for="ch" forName="Child1" refType="w" fact="0.7999"/>
              <dgm:constr type="t" for="ch" forName="Child1" refType="h" fact="0.2"/>
              <dgm:constr type="w" for="ch" forName="Child1" refType="w" fact="0.1747"/>
              <dgm:constr type="h" for="ch" forName="Child1" refType="h" fact="0.6"/>
              <dgm:constr type="l" for="ch" forName="ChildAccent1" refType="w" fact="0.7999"/>
              <dgm:constr type="t" for="ch" forName="ChildAccent1" refType="h" fact="0.2"/>
              <dgm:constr type="w" for="ch" forName="ChildAccent1" refType="w" fact="0.2001"/>
              <dgm:constr type="h" for="ch" forName="ChildAccent1" refType="h" fact="0.6"/>
              <dgm:constr type="l" for="ch" forName="Parent1" refType="w" fact="0.7999"/>
              <dgm:constr type="t" for="ch" forName="Parent1" refType="h" fact="0.1"/>
              <dgm:constr type="w" for="ch" forName="Parent1" refType="w" fact="0.2001"/>
              <dgm:constr type="h" for="ch" forName="Parent1" refType="h" fact="0.1"/>
              <dgm:constr type="l" for="ch" forName="ChildAccent2" refType="w" fact="0.6003"/>
              <dgm:constr type="t" for="ch" forName="ChildAccent2" refType="h" fact="0.2"/>
              <dgm:constr type="w" for="ch" forName="ChildAccent2" refType="w" fact="0.2001"/>
              <dgm:constr type="h" for="ch" forName="ChildAccent2" refType="h" fact="0.65"/>
              <dgm:constr type="l" for="ch" forName="Parent2" refType="w" fact="0.6003"/>
              <dgm:constr type="t" for="ch" forName="Parent2" refType="h" fact="0.075"/>
              <dgm:constr type="w" for="ch" forName="Parent2" refType="w" fact="0.2001"/>
              <dgm:constr type="h" for="ch" forName="Parent2" refType="h" fact="0.125"/>
              <dgm:constr type="l" for="ch" forName="ChildAccent3" refType="w" fact="0.4002"/>
              <dgm:constr type="t" for="ch" forName="ChildAccent3" refType="h" fact="0.2"/>
              <dgm:constr type="w" for="ch" forName="ChildAccent3" refType="w" fact="0.2001"/>
              <dgm:constr type="h" for="ch" forName="ChildAccent3" refType="h" fact="0.7"/>
              <dgm:constr type="l" for="ch" forName="Parent3" refType="w" fact="0.4002"/>
              <dgm:constr type="t" for="ch" forName="Parent3" refType="h" fact="0.0508"/>
              <dgm:constr type="w" for="ch" forName="Parent3" refType="w" fact="0.2001"/>
              <dgm:constr type="h" for="ch" forName="Parent3" refType="h" fact="0.15"/>
              <dgm:constr type="l" for="ch" forName="ChildAccent4" refType="w" fact="0.2001"/>
              <dgm:constr type="t" for="ch" forName="ChildAccent4" refType="h" fact="0.2"/>
              <dgm:constr type="w" for="ch" forName="ChildAccent4" refType="w" fact="0.2001"/>
              <dgm:constr type="h" for="ch" forName="ChildAccent4" refType="h" fact="0.75"/>
              <dgm:constr type="l" for="ch" forName="Parent4" refType="w" fact="0.2001"/>
              <dgm:constr type="t" for="ch" forName="Parent4" refType="h" fact="0.025"/>
              <dgm:constr type="w" for="ch" forName="Parent4" refType="w" fact="0.2001"/>
              <dgm:constr type="h" for="ch" forName="Parent4" refType="h" fact="0.175"/>
              <dgm:constr type="l" for="ch" forName="ChildAccent5" refType="w" fact="0"/>
              <dgm:constr type="t" for="ch" forName="ChildAccent5" refType="h" fact="0.2"/>
              <dgm:constr type="w" for="ch" forName="ChildAccent5" refType="w" fact="0.2001"/>
              <dgm:constr type="h" for="ch" forName="ChildAccent5" refType="h" fact="0.8"/>
              <dgm:constr type="l" for="ch" forName="Parent5" refType="w" fact="0"/>
              <dgm:constr type="t" for="ch" forName="Parent5" refType="h" fact="0"/>
              <dgm:constr type="w" for="ch" forName="Parent5" refType="w" fact="0.2001"/>
              <dgm:constr type="h" for="ch" forName="Parent5" refType="h" fact="0.2"/>
            </dgm:constrLst>
          </dgm:if>
          <dgm:if name="Name18" axis="ch" ptType="node" func="cnt" op="equ" val="6">
            <dgm:alg type="composite">
              <dgm:param type="ar" val="1.756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Child6" refType="w" fact="0"/>
              <dgm:constr type="t" for="ch" forName="Child6" refType="h" fact="0.2087"/>
              <dgm:constr type="w" for="ch" forName="Child6" refType="w" fact="0.1458"/>
              <dgm:constr type="h" for="ch" forName="Child6" refType="h" fact="0.7913"/>
              <dgm:constr type="l" for="ch" forName="Child5" refType="w" fact="0.167"/>
              <dgm:constr type="t" for="ch" forName="Child5" refType="h" fact="0.2087"/>
              <dgm:constr type="w" for="ch" forName="Child5" refType="w" fact="0.1458"/>
              <dgm:constr type="h" for="ch" forName="Child5" refType="h" fact="0.7448"/>
              <dgm:constr type="l" for="ch" forName="Child4" refType="w" fact="0.3339"/>
              <dgm:constr type="t" for="ch" forName="Child4" refType="h" fact="0.2087"/>
              <dgm:constr type="w" for="ch" forName="Child4" refType="w" fact="0.1458"/>
              <dgm:constr type="h" for="ch" forName="Child4" refType="h" fact="0.6982"/>
              <dgm:constr type="l" for="ch" forName="Child3" refType="w" fact="0.5009"/>
              <dgm:constr type="t" for="ch" forName="Child3" refType="h" fact="0.2087"/>
              <dgm:constr type="w" for="ch" forName="Child3" refType="w" fact="0.1458"/>
              <dgm:constr type="h" for="ch" forName="Child3" refType="h" fact="0.6517"/>
              <dgm:constr type="l" for="ch" forName="Child2" refType="w" fact="0.6674"/>
              <dgm:constr type="t" for="ch" forName="Child2" refType="h" fact="0.2087"/>
              <dgm:constr type="w" for="ch" forName="Child2" refType="w" fact="0.1458"/>
              <dgm:constr type="h" for="ch" forName="Child2" refType="h" fact="0.6051"/>
              <dgm:constr type="l" for="ch" forName="Child1" refType="w" fact="0.833"/>
              <dgm:constr type="t" for="ch" forName="Child1" refType="h" fact="0.2087"/>
              <dgm:constr type="w" for="ch" forName="Child1" refType="w" fact="0.1458"/>
              <dgm:constr type="h" for="ch" forName="Child1" refType="h" fact="0.5586"/>
              <dgm:constr type="l" for="ch" forName="ChildAccent1" refType="w" fact="0.833"/>
              <dgm:constr type="t" for="ch" forName="ChildAccent1" refType="h" fact="0.2087"/>
              <dgm:constr type="w" for="ch" forName="ChildAccent1" refType="w" fact="0.167"/>
              <dgm:constr type="h" for="ch" forName="ChildAccent1" refType="h" fact="0.5586"/>
              <dgm:constr type="l" for="ch" forName="Parent1" refType="w" fact="0.833"/>
              <dgm:constr type="t" for="ch" forName="Parent1" refType="h" fact="0.1156"/>
              <dgm:constr type="w" for="ch" forName="Parent1" refType="w" fact="0.167"/>
              <dgm:constr type="h" for="ch" forName="Parent1" refType="h" fact="0.0931"/>
              <dgm:constr type="l" for="ch" forName="ChildAccent2" refType="w" fact="0.6674"/>
              <dgm:constr type="t" for="ch" forName="ChildAccent2" refType="h" fact="0.2087"/>
              <dgm:constr type="w" for="ch" forName="ChildAccent2" refType="w" fact="0.167"/>
              <dgm:constr type="h" for="ch" forName="ChildAccent2" refType="h" fact="0.6051"/>
              <dgm:constr type="l" for="ch" forName="Parent2" refType="w" fact="0.6674"/>
              <dgm:constr type="t" for="ch" forName="Parent2" refType="h" fact="0.0923"/>
              <dgm:constr type="w" for="ch" forName="Parent2" refType="w" fact="0.165"/>
              <dgm:constr type="h" for="ch" forName="Parent2" refType="h" fact="0.1164"/>
              <dgm:constr type="l" for="ch" forName="ChildAccent3" refType="w" fact="0.5009"/>
              <dgm:constr type="t" for="ch" forName="ChildAccent3" refType="h" fact="0.2087"/>
              <dgm:constr type="w" for="ch" forName="ChildAccent3" refType="w" fact="0.167"/>
              <dgm:constr type="h" for="ch" forName="ChildAccent3" refType="h" fact="0.6517"/>
              <dgm:constr type="l" for="ch" forName="Parent3" refType="w" fact="0.5009"/>
              <dgm:constr type="t" for="ch" forName="Parent3" refType="h" fact="0.0698"/>
              <dgm:constr type="w" for="ch" forName="Parent3" refType="w" fact="0.166"/>
              <dgm:constr type="h" for="ch" forName="Parent3" refType="h" fact="0.1396"/>
              <dgm:constr type="l" for="ch" forName="ChildAccent4" refType="w" fact="0.3339"/>
              <dgm:constr type="t" for="ch" forName="ChildAccent4" refType="h" fact="0.2087"/>
              <dgm:constr type="w" for="ch" forName="ChildAccent4" refType="w" fact="0.167"/>
              <dgm:constr type="h" for="ch" forName="ChildAccent4" refType="h" fact="0.6982"/>
              <dgm:constr type="l" for="ch" forName="Parent4" refType="w" fact="0.3339"/>
              <dgm:constr type="t" for="ch" forName="Parent4" refType="h" fact="0.0458"/>
              <dgm:constr type="w" for="ch" forName="Parent4" refType="w" fact="0.167"/>
              <dgm:constr type="h" for="ch" forName="Parent4" refType="h" fact="0.1629"/>
              <dgm:constr type="l" for="ch" forName="ChildAccent5" refType="w" fact="0.167"/>
              <dgm:constr type="t" for="ch" forName="ChildAccent5" refType="h" fact="0.2087"/>
              <dgm:constr type="w" for="ch" forName="ChildAccent5" refType="w" fact="0.167"/>
              <dgm:constr type="h" for="ch" forName="ChildAccent5" refType="h" fact="0.7448"/>
              <dgm:constr type="l" for="ch" forName="Parent5" refType="w" fact="0.167"/>
              <dgm:constr type="t" for="ch" forName="Parent5" refType="h" fact="0.0225"/>
              <dgm:constr type="w" for="ch" forName="Parent5" refType="w" fact="0.167"/>
              <dgm:constr type="h" for="ch" forName="Parent5" refType="h" fact="0.1862"/>
              <dgm:constr type="l" for="ch" forName="ChildAccent6" refType="w" fact="0"/>
              <dgm:constr type="t" for="ch" forName="ChildAccent6" refType="h" fact="0.2087"/>
              <dgm:constr type="w" for="ch" forName="ChildAccent6" refType="w" fact="0.167"/>
              <dgm:constr type="h" for="ch" forName="ChildAccent6" refType="h" fact="0.7913"/>
              <dgm:constr type="l" for="ch" forName="Parent6" refType="w" fact="0"/>
              <dgm:constr type="t" for="ch" forName="Parent6" refType="h" fact="0"/>
              <dgm:constr type="w" for="ch" forName="Parent6" refType="w" fact="0.167"/>
              <dgm:constr type="h" for="ch" forName="Parent6" refType="h" fact="0.2095"/>
            </dgm:constrLst>
          </dgm:if>
          <dgm:else name="Name19">
            <dgm:alg type="composite">
              <dgm:param type="ar" val="1.91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Child7" refType="w" fact="0"/>
              <dgm:constr type="t" for="ch" forName="Child7" refType="h" fact="0.2168"/>
              <dgm:constr type="w" for="ch" forName="Child7" refType="w" fact="0.125"/>
              <dgm:constr type="h" for="ch" forName="Child7" refType="h" fact="0.7832"/>
              <dgm:constr type="l" for="ch" forName="Child6" refType="w" fact="0.1432"/>
              <dgm:constr type="t" for="ch" forName="Child6" refType="h" fact="0.2168"/>
              <dgm:constr type="w" for="ch" forName="Child6" refType="w" fact="0.125"/>
              <dgm:constr type="h" for="ch" forName="Child6" refType="h" fact="0.7397"/>
              <dgm:constr type="l" for="ch" forName="Child5" refType="w" fact="0.2865"/>
              <dgm:constr type="t" for="ch" forName="Child5" refType="h" fact="0.2168"/>
              <dgm:constr type="w" for="ch" forName="Child5" refType="w" fact="0.125"/>
              <dgm:constr type="h" for="ch" forName="Child5" refType="h" fact="0.6962"/>
              <dgm:constr type="l" for="ch" forName="Child4" refType="w" fact="0.4297"/>
              <dgm:constr type="t" for="ch" forName="Child4" refType="h" fact="0.2168"/>
              <dgm:constr type="w" for="ch" forName="Child4" refType="w" fact="0.125"/>
              <dgm:constr type="h" for="ch" forName="Child4" refType="h" fact="0.6526"/>
              <dgm:constr type="l" for="ch" forName="Child3" refType="w" fact="0.5726"/>
              <dgm:constr type="t" for="ch" forName="Child3" refType="h" fact="0.2168"/>
              <dgm:constr type="w" for="ch" forName="Child3" refType="w" fact="0.125"/>
              <dgm:constr type="h" for="ch" forName="Child3" refType="h" fact="0.6091"/>
              <dgm:constr type="l" for="ch" forName="Child2" refType="w" fact="0.7147"/>
              <dgm:constr type="t" for="ch" forName="Child2" refType="h" fact="0.2168"/>
              <dgm:constr type="w" for="ch" forName="Child2" refType="w" fact="0.125"/>
              <dgm:constr type="h" for="ch" forName="Child2" refType="h" fact="0.5656"/>
              <dgm:constr type="l" for="ch" forName="Child1" refType="w" fact="0.8568"/>
              <dgm:constr type="t" for="ch" forName="Child1" refType="h" fact="0.2168"/>
              <dgm:constr type="w" for="ch" forName="Child1" refType="w" fact="0.125"/>
              <dgm:constr type="h" for="ch" forName="Child1" refType="h" fact="0.5221"/>
              <dgm:constr type="l" for="ch" forName="ChildAccent1" refType="w" fact="0.8568"/>
              <dgm:constr type="t" for="ch" forName="ChildAccent1" refType="h" fact="0.2168"/>
              <dgm:constr type="w" for="ch" forName="ChildAccent1" refType="w" fact="0.1432"/>
              <dgm:constr type="h" for="ch" forName="ChildAccent1" refType="h" fact="0.5221"/>
              <dgm:constr type="l" for="ch" forName="Parent1" refType="w" fact="0.8568"/>
              <dgm:constr type="t" for="ch" forName="Parent1" refType="h" fact="0.1298"/>
              <dgm:constr type="w" for="ch" forName="Parent1" refType="w" fact="0.1432"/>
              <dgm:constr type="h" for="ch" forName="Parent1" refType="h" fact="0.087"/>
              <dgm:constr type="l" for="ch" forName="ChildAccent2" refType="w" fact="0.7147"/>
              <dgm:constr type="t" for="ch" forName="ChildAccent2" refType="h" fact="0.2168"/>
              <dgm:constr type="w" for="ch" forName="ChildAccent2" refType="w" fact="0.1432"/>
              <dgm:constr type="h" for="ch" forName="ChildAccent2" refType="h" fact="0.5656"/>
              <dgm:constr type="l" for="ch" forName="Parent2" refType="w" fact="0.7147"/>
              <dgm:constr type="t" for="ch" forName="Parent2" refType="h" fact="0.108"/>
              <dgm:constr type="w" for="ch" forName="Parent2" refType="w" fact="0.1425"/>
              <dgm:constr type="h" for="ch" forName="Parent2" refType="h" fact="0.1088"/>
              <dgm:constr type="l" for="ch" forName="ChildAccent3" refType="w" fact="0.5726"/>
              <dgm:constr type="t" for="ch" forName="ChildAccent3" refType="h" fact="0.2168"/>
              <dgm:constr type="w" for="ch" forName="ChildAccent3" refType="w" fact="0.1432"/>
              <dgm:constr type="h" for="ch" forName="ChildAccent3" refType="h" fact="0.6091"/>
              <dgm:constr type="l" for="ch" forName="Parent3" refType="w" fact="0.5726"/>
              <dgm:constr type="t" for="ch" forName="Parent3" refType="h" fact="0.087"/>
              <dgm:constr type="w" for="ch" forName="Parent3" refType="w" fact="0.142"/>
              <dgm:constr type="h" for="ch" forName="Parent3" refType="h" fact="0.1305"/>
              <dgm:constr type="l" for="ch" forName="ChildAccent4" refType="w" fact="0.4297"/>
              <dgm:constr type="t" for="ch" forName="ChildAccent4" refType="h" fact="0.2168"/>
              <dgm:constr type="w" for="ch" forName="ChildAccent4" refType="w" fact="0.1432"/>
              <dgm:constr type="h" for="ch" forName="ChildAccent4" refType="h" fact="0.6526"/>
              <dgm:constr type="l" for="ch" forName="Parent4" refType="w" fact="0.4297"/>
              <dgm:constr type="t" for="ch" forName="Parent4" refType="h" fact="0.0645"/>
              <dgm:constr type="w" for="ch" forName="Parent4" refType="w" fact="0.1432"/>
              <dgm:constr type="h" for="ch" forName="Parent4" refType="h" fact="0.1523"/>
              <dgm:constr type="l" for="ch" forName="ChildAccent5" refType="w" fact="0.2865"/>
              <dgm:constr type="t" for="ch" forName="ChildAccent5" refType="h" fact="0.2168"/>
              <dgm:constr type="w" for="ch" forName="ChildAccent5" refType="w" fact="0.1432"/>
              <dgm:constr type="h" for="ch" forName="ChildAccent5" refType="h" fact="0.6962"/>
              <dgm:constr type="l" for="ch" forName="Parent5" refType="w" fact="0.2865"/>
              <dgm:constr type="t" for="ch" forName="Parent5" refType="h" fact="0.0428"/>
              <dgm:constr type="w" for="ch" forName="Parent5" refType="w" fact="0.1432"/>
              <dgm:constr type="h" for="ch" forName="Parent5" refType="h" fact="0.174"/>
              <dgm:constr type="l" for="ch" forName="ChildAccent6" refType="w" fact="0.1432"/>
              <dgm:constr type="t" for="ch" forName="ChildAccent6" refType="h" fact="0.2168"/>
              <dgm:constr type="w" for="ch" forName="ChildAccent6" refType="w" fact="0.1432"/>
              <dgm:constr type="h" for="ch" forName="ChildAccent6" refType="h" fact="0.7397"/>
              <dgm:constr type="l" for="ch" forName="Parent6" refType="w" fact="0.1432"/>
              <dgm:constr type="t" for="ch" forName="Parent6" refType="h" fact="0.0217"/>
              <dgm:constr type="w" for="ch" forName="Parent6" refType="w" fact="0.1432"/>
              <dgm:constr type="h" for="ch" forName="Parent6" refType="h" fact="0.1958"/>
              <dgm:constr type="l" for="ch" forName="ChildAccent7" refType="w" fact="0"/>
              <dgm:constr type="t" for="ch" forName="ChildAccent7" refType="h" fact="0.2168"/>
              <dgm:constr type="w" for="ch" forName="ChildAccent7" refType="w" fact="0.1432"/>
              <dgm:constr type="h" for="ch" forName="ChildAccent7" refType="h" fact="0.7832"/>
              <dgm:constr type="l" for="ch" forName="Parent7" refType="w" fact="0"/>
              <dgm:constr type="t" for="ch" forName="Parent7" refType="h" fact="0"/>
              <dgm:constr type="w" for="ch" forName="Parent7" refType="w" fact="0.1432"/>
              <dgm:constr type="h" for="ch" forName="Parent7" refType="h" fact="0.2175"/>
            </dgm:constrLst>
          </dgm:else>
        </dgm:choose>
      </dgm:else>
    </dgm:choose>
    <dgm:forEach name="wrapper" axis="self" ptType="parTrans">
      <dgm:forEach name="accentRepeat" axis="self">
        <dgm:layoutNode name="ChildAccent" styleLbl="alignImgPlace1">
          <dgm:alg type="sp"/>
          <dgm:choose name="Name20">
            <dgm:if name="Name21" axis="followSib" ptType="node" func="cnt" op="equ" val="0">
              <dgm:shape xmlns:r="http://schemas.openxmlformats.org/officeDocument/2006/relationships" type="wedgeRectCallout" r:blip="">
                <dgm:adjLst>
                  <dgm:adj idx="1" val="0"/>
                  <dgm:adj idx="2" val="0"/>
                </dgm:adjLst>
              </dgm:shape>
            </dgm:if>
            <dgm:else name="Name22">
              <dgm:choose name="Name23">
                <dgm:if name="Name24" axis="precedSib" ptType="node" func="cnt" op="equ" val="6">
                  <dgm:shape xmlns:r="http://schemas.openxmlformats.org/officeDocument/2006/relationships" type="wedgeRectCallout" r:blip="">
                    <dgm:adjLst>
                      <dgm:adj idx="1" val="0"/>
                      <dgm:adj idx="2" val="0"/>
                    </dgm:adjLst>
                  </dgm:shape>
                </dgm:if>
                <dgm:else name="Name25">
                  <dgm:choose name="Name26">
                    <dgm:if name="Name27" func="var" arg="dir" op="equ" val="norm">
                      <dgm:shape xmlns:r="http://schemas.openxmlformats.org/officeDocument/2006/relationships" type="wedgeRectCallout" r:blip="">
                        <dgm:adjLst>
                          <dgm:adj idx="1" val="0.625"/>
                          <dgm:adj idx="2" val="0.2083"/>
                        </dgm:adjLst>
                      </dgm:shape>
                    </dgm:if>
                    <dgm:else name="Name28">
                      <dgm:shape xmlns:r="http://schemas.openxmlformats.org/officeDocument/2006/relationships" type="wedgeRectCallout" r:blip="">
                        <dgm:adjLst>
                          <dgm:adj idx="1" val="-0.625"/>
                          <dgm:adj idx="2" val="0.2083"/>
                        </dgm:adjLst>
                      </dgm:shape>
                    </dgm:else>
                  </dgm:choose>
                </dgm:else>
              </dgm:choose>
            </dgm:else>
          </dgm:choose>
          <dgm:presOf axis="des" ptType="node"/>
        </dgm:layoutNode>
      </dgm:forEach>
    </dgm:forEach>
    <dgm:forEach name="Name29" axis="ch" ptType="node" st="7" cnt="1">
      <dgm:layoutNode name="ChildAccent7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7" styleLbl="revTx">
        <dgm:varLst>
          <dgm:chMax val="0"/>
          <dgm:chPref val="0"/>
          <dgm:bulletEnabled val="1"/>
        </dgm:varLst>
        <dgm:choose name="Name31">
          <dgm:if name="Name32" func="var" arg="dir" op="equ" val="norm">
            <dgm:alg type="tx">
              <dgm:param type="parTxLTRAlign" val="r"/>
              <dgm:param type="shpTxLTRAlignCh" val="r"/>
              <dgm:param type="txAnchorVert" val="t"/>
            </dgm:alg>
          </dgm:if>
          <dgm:else name="Name33">
            <dgm:alg type="tx">
              <dgm:param type="parTxLTRAlign" val="l"/>
              <dgm:param type="shpTxLTRAlignCh" val="l"/>
              <dgm:param type="txAnchorVert" val="t"/>
            </dgm:alg>
          </dgm:else>
        </dgm:choose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  <dgm:layoutNode name="Parent7" styleLbl="node1">
        <dgm:varLst>
          <dgm:chMax val="2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</dgm:forEach>
    <dgm:forEach name="Name34" axis="ch" ptType="node" st="6" cnt="1">
      <dgm:layoutNode name="ChildAccent6">
        <dgm:alg type="sp"/>
        <dgm:shape xmlns:r="http://schemas.openxmlformats.org/officeDocument/2006/relationships" r:blip="">
          <dgm:adjLst/>
        </dgm:shape>
        <dgm:presOf/>
        <dgm:constrLst/>
        <dgm:forEach name="Name35" ref="accentRepeat"/>
      </dgm:layoutNode>
      <dgm:layoutNode name="Child6" styleLbl="revTx">
        <dgm:varLst>
          <dgm:chMax val="0"/>
          <dgm:chPref val="0"/>
          <dgm:bulletEnabled val="1"/>
        </dgm:varLst>
        <dgm:choose name="Name36">
          <dgm:if name="Name37" func="var" arg="dir" op="equ" val="norm">
            <dgm:alg type="tx">
              <dgm:param type="parTxLTRAlign" val="r"/>
              <dgm:param type="shpTxLTRAlignCh" val="r"/>
              <dgm:param type="txAnchorVert" val="t"/>
            </dgm:alg>
          </dgm:if>
          <dgm:else name="Name38">
            <dgm:alg type="tx">
              <dgm:param type="parTxLTRAlign" val="l"/>
              <dgm:param type="shpTxLTRAlignCh" val="l"/>
              <dgm:param type="txAnchorVert" val="t"/>
            </dgm:alg>
          </dgm:else>
        </dgm:choose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  <dgm:layoutNode name="Parent6" styleLbl="node1">
        <dgm:varLst>
          <dgm:chMax val="2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</dgm:forEach>
    <dgm:forEach name="Name39" axis="ch" ptType="node" st="5" cnt="1">
      <dgm:layoutNode name="Child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  <dgm:layoutNode name="Child5" styleLbl="revTx">
        <dgm:varLst>
          <dgm:chMax val="0"/>
          <dgm:chPref val="0"/>
          <dgm:bulletEnabled val="1"/>
        </dgm:varLst>
        <dgm:choose name="Name41">
          <dgm:if name="Name42" func="var" arg="dir" op="equ" val="norm">
            <dgm:alg type="tx">
              <dgm:param type="parTxLTRAlign" val="r"/>
              <dgm:param type="shpTxLTRAlignCh" val="r"/>
              <dgm:param type="txAnchorVert" val="t"/>
            </dgm:alg>
          </dgm:if>
          <dgm:else name="Name43">
            <dgm:alg type="tx">
              <dgm:param type="parTxLTRAlign" val="l"/>
              <dgm:param type="shpTxLTRAlignCh" val="l"/>
              <dgm:param type="txAnchorVert" val="t"/>
            </dgm:alg>
          </dgm:else>
        </dgm:choose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  <dgm:layoutNode name="Parent5" styleLbl="node1">
        <dgm:varLst>
          <dgm:chMax val="2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</dgm:forEach>
    <dgm:forEach name="Name44" axis="ch" ptType="node" st="4" cnt="1">
      <dgm:layoutNode name="ChildAccent4">
        <dgm:alg type="sp"/>
        <dgm:shape xmlns:r="http://schemas.openxmlformats.org/officeDocument/2006/relationships" r:blip="">
          <dgm:adjLst/>
        </dgm:shape>
        <dgm:presOf/>
        <dgm:constrLst/>
        <dgm:forEach name="Name45" ref="accentRepeat"/>
      </dgm:layoutNode>
      <dgm:layoutNode name="Child4" styleLbl="revTx">
        <dgm:varLst>
          <dgm:chMax val="0"/>
          <dgm:chPref val="0"/>
          <dgm:bulletEnabled val="1"/>
        </dgm:varLst>
        <dgm:choose name="Name46">
          <dgm:if name="Name47" func="var" arg="dir" op="equ" val="norm">
            <dgm:alg type="tx">
              <dgm:param type="parTxLTRAlign" val="r"/>
              <dgm:param type="shpTxLTRAlignCh" val="r"/>
              <dgm:param type="txAnchorVert" val="t"/>
            </dgm:alg>
          </dgm:if>
          <dgm:else name="Name48">
            <dgm:alg type="tx">
              <dgm:param type="parTxLTRAlign" val="l"/>
              <dgm:param type="shpTxLTRAlignCh" val="l"/>
              <dgm:param type="txAnchorVert" val="t"/>
            </dgm:alg>
          </dgm:else>
        </dgm:choose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  <dgm:layoutNode name="Parent4" styleLbl="node1">
        <dgm:varLst>
          <dgm:chMax val="2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</dgm:forEach>
    <dgm:forEach name="Name49" axis="ch" ptType="node" st="3" cnt="1">
      <dgm:layoutNode name="ChildAccent3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Child3" styleLbl="revTx">
        <dgm:varLst>
          <dgm:chMax val="0"/>
          <dgm:chPref val="0"/>
          <dgm:bulletEnabled val="1"/>
        </dgm:varLst>
        <dgm:choose name="Name51">
          <dgm:if name="Name52" func="var" arg="dir" op="equ" val="norm">
            <dgm:alg type="tx">
              <dgm:param type="parTxLTRAlign" val="r"/>
              <dgm:param type="shpTxLTRAlignCh" val="r"/>
              <dgm:param type="txAnchorVert" val="t"/>
            </dgm:alg>
          </dgm:if>
          <dgm:else name="Name53">
            <dgm:alg type="tx">
              <dgm:param type="parTxLTRAlign" val="l"/>
              <dgm:param type="shpTxLTRAlignCh" val="l"/>
              <dgm:param type="txAnchorVert" val="t"/>
            </dgm:alg>
          </dgm:else>
        </dgm:choose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  <dgm:layoutNode name="Parent3" styleLbl="node1">
        <dgm:varLst>
          <dgm:chMax val="2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</dgm:forEach>
    <dgm:forEach name="Name54" axis="ch" ptType="node" st="2" cnt="1">
      <dgm:layoutNode name="ChildAccent2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  <dgm:layoutNode name="Child2" styleLbl="revTx">
        <dgm:varLst>
          <dgm:chMax val="0"/>
          <dgm:chPref val="0"/>
          <dgm:bulletEnabled val="1"/>
        </dgm:varLst>
        <dgm:choose name="Name56">
          <dgm:if name="Name57" func="var" arg="dir" op="equ" val="norm">
            <dgm:alg type="tx">
              <dgm:param type="parTxLTRAlign" val="r"/>
              <dgm:param type="shpTxLTRAlignCh" val="r"/>
              <dgm:param type="txAnchorVert" val="t"/>
            </dgm:alg>
          </dgm:if>
          <dgm:else name="Name58">
            <dgm:alg type="tx">
              <dgm:param type="parTxLTRAlign" val="l"/>
              <dgm:param type="shpTxLTRAlignCh" val="l"/>
              <dgm:param type="txAnchorVert" val="t"/>
            </dgm:alg>
          </dgm:else>
        </dgm:choose>
        <dgm:shape xmlns:r="http://schemas.openxmlformats.org/officeDocument/2006/relationships" type="rect" r:blip="" hideGeom="1">
          <dgm:adjLst/>
        </dgm:shape>
        <dgm:presOf axis="des" ptType="node"/>
        <dgm:presOf axis="des" ptType="node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  <dgm:layoutNode name="Parent2" styleLbl="node1">
        <dgm:varLst>
          <dgm:chMax val="2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</dgm:forEach>
    <dgm:forEach name="Name59" axis="ch" ptType="node" cnt="1">
      <dgm:layoutNode name="ChildAccent1">
        <dgm:alg type="sp"/>
        <dgm:shape xmlns:r="http://schemas.openxmlformats.org/officeDocument/2006/relationships" r:blip="">
          <dgm:adjLst/>
        </dgm:shape>
        <dgm:presOf/>
        <dgm:constrLst/>
        <dgm:forEach name="Name60" ref="accentRepeat"/>
      </dgm:layoutNode>
      <dgm:layoutNode name="Child1" styleLbl="revTx">
        <dgm:varLst>
          <dgm:chMax val="0"/>
          <dgm:chPref val="0"/>
          <dgm:bulletEnabled val="1"/>
        </dgm:varLst>
        <dgm:choose name="Name61">
          <dgm:if name="Name62" func="var" arg="dir" op="equ" val="norm">
            <dgm:alg type="tx">
              <dgm:param type="parTxLTRAlign" val="r"/>
              <dgm:param type="shpTxLTRAlignCh" val="r"/>
              <dgm:param type="txAnchorVert" val="t"/>
            </dgm:alg>
          </dgm:if>
          <dgm:else name="Name63">
            <dgm:alg type="tx">
              <dgm:param type="parTxLTRAlign" val="l"/>
              <dgm:param type="shpTxLTRAlignCh" val="l"/>
              <dgm:param type="txAnchorVert" val="t"/>
            </dgm:alg>
          </dgm:else>
        </dgm:choose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  <dgm:layoutNode name="Parent1" styleLbl="node1">
        <dgm:varLst>
          <dgm:chMax val="2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2B290B-34D4-D573-8113-0AFD3D8D28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4246590-2D88-A3C0-E7FB-D91D142379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de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173372-C5E5-4171-D0C2-EC352B0EC1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7A6DF-6A7A-445A-960C-43EBC69D4508}" type="datetimeFigureOut">
              <a:rPr lang="de-DE" smtClean="0"/>
              <a:t>07.11.2023</a:t>
            </a:fld>
            <a:endParaRPr lang="de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9910CA-DEA2-647D-6B30-8D9D32F07E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68C88B-9153-9542-FB36-F5A1DA09CA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2343D-2449-410E-9C61-9C79FFBA5BFE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888498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59458D-3F2A-CB17-3C5E-901755036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4D841E6-E50F-5776-A802-081613167C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34ADE1-A2F3-FE3D-4E89-2BDB8952D8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7A6DF-6A7A-445A-960C-43EBC69D4508}" type="datetimeFigureOut">
              <a:rPr lang="de-DE" smtClean="0"/>
              <a:t>07.11.2023</a:t>
            </a:fld>
            <a:endParaRPr lang="de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4CC5F0-5D82-6D91-7F42-92CD3EA57E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BA9E18-EA65-9607-90EF-C85A06D38A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2343D-2449-410E-9C61-9C79FFBA5BFE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337930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2F8CDB5-8BE2-B1A0-AE1F-1BCBAE7042D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0A76924-FAF1-D2AE-1A68-9775359B3C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F2CA35-9D20-C913-7BEB-17FCF8832A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7A6DF-6A7A-445A-960C-43EBC69D4508}" type="datetimeFigureOut">
              <a:rPr lang="de-DE" smtClean="0"/>
              <a:t>07.11.2023</a:t>
            </a:fld>
            <a:endParaRPr lang="de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E29521-94CF-D571-3746-4E139296A8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C19316-3544-E2C1-20AC-259CD3F4E2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2343D-2449-410E-9C61-9C79FFBA5BFE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512442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52782C-7F49-FCEE-337B-E49BDB9D80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7F5214-911F-980B-0A4F-B8FAECBE66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2D6EB0-49C2-D369-F705-8DDCB8AE42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7A6DF-6A7A-445A-960C-43EBC69D4508}" type="datetimeFigureOut">
              <a:rPr lang="de-DE" smtClean="0"/>
              <a:t>07.11.2023</a:t>
            </a:fld>
            <a:endParaRPr lang="de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D9A96A-5BA8-1A10-9B5D-56B040AEE7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5731DF-0E2F-4FED-BE04-420D690B8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2343D-2449-410E-9C61-9C79FFBA5BFE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461886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3A8E35-0FB4-C8E4-508D-86055A3840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5AF3BE-A54E-A7F7-84FF-6948FD392E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0AC471-17CE-9EE9-980E-9F40B7F701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7A6DF-6A7A-445A-960C-43EBC69D4508}" type="datetimeFigureOut">
              <a:rPr lang="de-DE" smtClean="0"/>
              <a:t>07.11.2023</a:t>
            </a:fld>
            <a:endParaRPr lang="de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BFA57E-A9D3-84A1-8473-74CC082AAE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5415F7-9544-CC0A-68F9-0FDB9038BB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2343D-2449-410E-9C61-9C79FFBA5BFE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380756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43DFC3-63B1-CAB6-B037-1A5830B977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C3882C-495A-E114-6F03-63A0DBB28B2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4934615-E987-90BD-E759-8B80B53473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DA56448-D5E4-EA42-468E-B181EE0185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7A6DF-6A7A-445A-960C-43EBC69D4508}" type="datetimeFigureOut">
              <a:rPr lang="de-DE" smtClean="0"/>
              <a:t>07.11.2023</a:t>
            </a:fld>
            <a:endParaRPr lang="de-D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0DDB63-5A2A-3A7B-F276-61BF0E8D55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A76EC4-7698-6A53-FF51-A728B15F68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2343D-2449-410E-9C61-9C79FFBA5BFE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060694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49C942-C350-6407-B9DD-BE0F02119D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DAB77C-719C-1F16-183E-45FBB11DD4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D94259B-78F9-AA29-8BC4-FC2CF96C83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16E286-FADE-DF9E-FDD9-08C0471E45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72E2A20-EDB8-BA3B-63E0-6762187100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E6CE945-8C80-E920-21F4-43D119EC3D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7A6DF-6A7A-445A-960C-43EBC69D4508}" type="datetimeFigureOut">
              <a:rPr lang="de-DE" smtClean="0"/>
              <a:t>07.11.2023</a:t>
            </a:fld>
            <a:endParaRPr lang="de-D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8EB02B9-EB92-91DC-BE90-07200B50C4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8E5864D-676F-734F-65B3-31F49FE0B3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2343D-2449-410E-9C61-9C79FFBA5BFE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100471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55F80E-F95C-BE16-4EAC-F40702CC6B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1D6B903-537F-E265-4D27-0EE88B8AEC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7A6DF-6A7A-445A-960C-43EBC69D4508}" type="datetimeFigureOut">
              <a:rPr lang="de-DE" smtClean="0"/>
              <a:t>07.11.2023</a:t>
            </a:fld>
            <a:endParaRPr lang="de-D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844F79F-B8D8-521A-78EE-18164B9F2A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077DA7B-C474-5A2F-FE8D-74764C34C2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2343D-2449-410E-9C61-9C79FFBA5BFE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60895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9C54B45-DD8A-B9A3-FE0B-58BCB15C82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7A6DF-6A7A-445A-960C-43EBC69D4508}" type="datetimeFigureOut">
              <a:rPr lang="de-DE" smtClean="0"/>
              <a:t>07.11.2023</a:t>
            </a:fld>
            <a:endParaRPr lang="de-D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89C1BC5-C93F-0556-FFA9-4919B4F6E5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F122C5-CA94-B266-0FF3-1AE7D536C8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2343D-2449-410E-9C61-9C79FFBA5BFE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652921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2628B2-4705-8B03-C9FC-EC1CD3C26D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8CCDFE-FEEB-3049-3819-24C28355BE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F0EA8A-CA78-DC62-6132-CC4ABB3A16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7B2EDD8-CBE7-E8F6-5FF2-E0B7FB3D3F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7A6DF-6A7A-445A-960C-43EBC69D4508}" type="datetimeFigureOut">
              <a:rPr lang="de-DE" smtClean="0"/>
              <a:t>07.11.2023</a:t>
            </a:fld>
            <a:endParaRPr lang="de-D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43251F-5BCE-8561-672F-F48843E59B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0ED86E-07E6-695A-9E22-143CE96E4E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2343D-2449-410E-9C61-9C79FFBA5BFE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922670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2A8AF0-CE95-DAC2-1A25-B3131B9AD7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D961C83-7FC4-1DEF-4C2E-50357268A92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DF9C2DA-2133-B0AE-AA5A-F522C7B752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1A1334-6A7C-F06B-2FC3-58D1C1ACCF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7A6DF-6A7A-445A-960C-43EBC69D4508}" type="datetimeFigureOut">
              <a:rPr lang="de-DE" smtClean="0"/>
              <a:t>07.11.2023</a:t>
            </a:fld>
            <a:endParaRPr lang="de-D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C9E74A-62B6-13AA-11F1-EECBA8E329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B43AC2-E1EB-A3E5-1452-AE94C7D3C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2343D-2449-410E-9C61-9C79FFBA5BFE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043614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772E487-DF4B-6617-2401-2BA1257C9B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889B1C-37BA-7E80-55F9-D4B43A1C9D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E97B52-AA06-ADE3-EE34-625434ECC4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77A6DF-6A7A-445A-960C-43EBC69D4508}" type="datetimeFigureOut">
              <a:rPr lang="de-DE" smtClean="0"/>
              <a:t>07.11.2023</a:t>
            </a:fld>
            <a:endParaRPr lang="de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BB3337-3FAE-C79F-FD5D-EABC490F17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A47159-0EFD-B98B-E9E3-64D45C8DC6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22343D-2449-410E-9C61-9C79FFBA5BFE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93811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C65BAFB-CA48-58E1-8197-B74233E741F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386" r="23010" b="20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tx1"/>
              </a:gs>
              <a:gs pos="33000">
                <a:schemeClr val="tx1">
                  <a:alpha val="64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3BF882D-B43C-318A-080B-5C9F273EEC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81" y="1122363"/>
            <a:ext cx="4023360" cy="3204134"/>
          </a:xfrm>
        </p:spPr>
        <p:txBody>
          <a:bodyPr anchor="b">
            <a:normAutofit/>
          </a:bodyPr>
          <a:lstStyle/>
          <a:p>
            <a:pPr algn="l"/>
            <a:r>
              <a:rPr lang="ka-GE" sz="3000" dirty="0">
                <a:solidFill>
                  <a:schemeClr val="bg1"/>
                </a:solidFill>
              </a:rPr>
              <a:t>ძალა უნარებშია</a:t>
            </a:r>
            <a:endParaRPr lang="de-DE" sz="3000" dirty="0">
              <a:solidFill>
                <a:schemeClr val="bg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84D3E60-351E-69FC-7837-195577BA3B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7980" y="4872922"/>
            <a:ext cx="4023359" cy="1208141"/>
          </a:xfrm>
        </p:spPr>
        <p:txBody>
          <a:bodyPr>
            <a:normAutofit/>
          </a:bodyPr>
          <a:lstStyle/>
          <a:p>
            <a:pPr algn="l"/>
            <a:r>
              <a:rPr lang="ka-GE" sz="2000">
                <a:solidFill>
                  <a:schemeClr val="bg1"/>
                </a:solidFill>
              </a:rPr>
              <a:t>მარიკა ზაქარეიშვილი</a:t>
            </a:r>
          </a:p>
          <a:p>
            <a:pPr algn="l"/>
            <a:r>
              <a:rPr lang="ka-GE" sz="2000">
                <a:solidFill>
                  <a:schemeClr val="bg1"/>
                </a:solidFill>
              </a:rPr>
              <a:t>2023</a:t>
            </a:r>
            <a:endParaRPr lang="de-DE" sz="2000">
              <a:solidFill>
                <a:schemeClr val="bg1"/>
              </a:solidFill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92343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4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Slide Background">
            <a:extLst>
              <a:ext uri="{FF2B5EF4-FFF2-40B4-BE49-F238E27FC236}">
                <a16:creationId xmlns:a16="http://schemas.microsoft.com/office/drawing/2014/main" id="{4D327EF6-1201-4218-AA98-3DA5A0F489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9864AAEA-8DC4-4D15-864C-B53C5B4CC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E82F361B-984A-43B6-AFE8-1F14394284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3420664"/>
          </a:xfrm>
          <a:prstGeom prst="rect">
            <a:avLst/>
          </a:prstGeom>
          <a:ln>
            <a:noFill/>
          </a:ln>
          <a:effectLst>
            <a:outerShdw blurRad="596900" dist="330200" dir="7140000" sx="87000" sy="87000" algn="t" rotWithShape="0">
              <a:srgbClr val="000000">
                <a:alpha val="2666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3461D05-AB8E-BB72-BEF7-77B750D3EC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1" y="575094"/>
            <a:ext cx="4697303" cy="2254370"/>
          </a:xfrm>
        </p:spPr>
        <p:txBody>
          <a:bodyPr>
            <a:normAutofit/>
          </a:bodyPr>
          <a:lstStyle/>
          <a:p>
            <a:r>
              <a:rPr lang="ka-GE" sz="4000"/>
              <a:t>მთავარი ღირებულებები </a:t>
            </a:r>
            <a:endParaRPr lang="de-DE" sz="4000" dirty="0"/>
          </a:p>
        </p:txBody>
      </p:sp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4F2A6A32-9ADF-4DD4-AEA5-0D1FF0F8B4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5998" y="0"/>
            <a:ext cx="6096001" cy="6849700"/>
          </a:xfrm>
          <a:prstGeom prst="rect">
            <a:avLst/>
          </a:prstGeom>
          <a:ln>
            <a:noFill/>
          </a:ln>
          <a:effectLst>
            <a:outerShdw blurRad="596900" dist="317500" dir="8820000" sx="87000" sy="87000" algn="t" rotWithShape="0">
              <a:schemeClr val="tx1">
                <a:alpha val="27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900D6DC-06B5-8B54-7381-42F83B1BE3E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45" r="8206" b="2"/>
          <a:stretch/>
        </p:blipFill>
        <p:spPr>
          <a:xfrm>
            <a:off x="6093082" y="10"/>
            <a:ext cx="6098917" cy="342873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61E955E-54A0-D913-3519-1242C9B43F1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4085" b="-1"/>
          <a:stretch/>
        </p:blipFill>
        <p:spPr>
          <a:xfrm>
            <a:off x="-1" y="3429254"/>
            <a:ext cx="6098917" cy="3428746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4E5091-4322-1528-8DCA-A016386384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408" y="3823854"/>
            <a:ext cx="5388589" cy="2628901"/>
          </a:xfrm>
        </p:spPr>
        <p:txBody>
          <a:bodyPr anchor="ctr"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ka-GE" sz="2400" dirty="0"/>
              <a:t>მდგრადი კონკურენცია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ka-GE" sz="2400" dirty="0"/>
              <a:t>სოციალური სამართლიანობა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ka-GE" sz="2400" dirty="0"/>
              <a:t>მედეგი სისტემების განვითარება</a:t>
            </a: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26704276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E8A8EAB8-D2FF-444D-B34B-7D32F106AD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8687C69-8D8B-A3B8-B33D-3E952739E9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4141" y="1450655"/>
            <a:ext cx="3932030" cy="3956690"/>
          </a:xfrm>
        </p:spPr>
        <p:txBody>
          <a:bodyPr anchor="ctr">
            <a:normAutofit/>
          </a:bodyPr>
          <a:lstStyle/>
          <a:p>
            <a:r>
              <a:rPr lang="ka-GE">
                <a:solidFill>
                  <a:schemeClr val="bg1"/>
                </a:solidFill>
              </a:rPr>
              <a:t>მდგრადი კონკურენცია</a:t>
            </a:r>
            <a:br>
              <a:rPr lang="ka-GE">
                <a:solidFill>
                  <a:schemeClr val="bg1"/>
                </a:solidFill>
              </a:rPr>
            </a:br>
            <a:endParaRPr lang="de-DE">
              <a:solidFill>
                <a:schemeClr val="bg1"/>
              </a:solidFill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067633D1-6EE6-4118-B9F0-B363477BEE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014141" y="1450655"/>
            <a:ext cx="393203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4AD7FFC6-42A9-49CB-B5E9-B3F6B03833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014141" y="5408571"/>
            <a:ext cx="393203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1F0598-2A03-02F1-782D-99870A8783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1108061"/>
            <a:ext cx="5008901" cy="4571972"/>
          </a:xfrm>
        </p:spPr>
        <p:txBody>
          <a:bodyPr anchor="ctr">
            <a:normAutofit/>
          </a:bodyPr>
          <a:lstStyle/>
          <a:p>
            <a:r>
              <a:rPr lang="ka-GE" sz="2000" dirty="0">
                <a:solidFill>
                  <a:schemeClr val="bg1"/>
                </a:solidFill>
              </a:rPr>
              <a:t>მთელი სიცოცხლის მანძილზე განათლების მიწოდება, როგორც მდგრადი განვითარების გარანტი</a:t>
            </a:r>
            <a:endParaRPr lang="en-US" sz="2000" dirty="0">
              <a:solidFill>
                <a:schemeClr val="bg1"/>
              </a:solidFill>
            </a:endParaRPr>
          </a:p>
          <a:p>
            <a:endParaRPr lang="en-US" sz="2000" dirty="0">
              <a:solidFill>
                <a:schemeClr val="bg1"/>
              </a:solidFill>
            </a:endParaRPr>
          </a:p>
          <a:p>
            <a:r>
              <a:rPr lang="ka-GE" sz="2000" dirty="0">
                <a:solidFill>
                  <a:schemeClr val="bg1"/>
                </a:solidFill>
              </a:rPr>
              <a:t>ზრდა, პროდუქტიულობა და ინოვაცია ნებისმიერი ზომის ბიზნესისათვის.</a:t>
            </a:r>
            <a:endParaRPr lang="en-US" sz="2000" dirty="0">
              <a:solidFill>
                <a:schemeClr val="bg1"/>
              </a:solidFill>
            </a:endParaRPr>
          </a:p>
          <a:p>
            <a:endParaRPr lang="en-US" sz="2000" dirty="0">
              <a:solidFill>
                <a:schemeClr val="bg1"/>
              </a:solidFill>
            </a:endParaRPr>
          </a:p>
          <a:p>
            <a:r>
              <a:rPr lang="ka-GE" sz="2000" dirty="0">
                <a:solidFill>
                  <a:schemeClr val="bg1"/>
                </a:solidFill>
              </a:rPr>
              <a:t>ინდივიდების  სათანადო უნარებით აღჭურვა</a:t>
            </a:r>
            <a:r>
              <a:rPr lang="en-US" sz="2000" dirty="0">
                <a:solidFill>
                  <a:schemeClr val="bg1"/>
                </a:solidFill>
              </a:rPr>
              <a:t>, </a:t>
            </a:r>
            <a:r>
              <a:rPr lang="ka-GE" sz="2000" dirty="0">
                <a:solidFill>
                  <a:schemeClr val="bg1"/>
                </a:solidFill>
              </a:rPr>
              <a:t>საქმიანობის ეფექტურობის გაზრდისა და თანამედროვე ტექნოლოგიებზე უპირატესობის მოპოვების მიზნით. </a:t>
            </a:r>
            <a:endParaRPr lang="de-DE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0932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A7AE9375-4664-4DB2-922D-2782A6E439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B6F72E4-406D-D64C-6A19-F3FA659B5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546" y="669925"/>
            <a:ext cx="4650862" cy="4812755"/>
          </a:xfrm>
        </p:spPr>
        <p:txBody>
          <a:bodyPr anchor="b">
            <a:normAutofit/>
          </a:bodyPr>
          <a:lstStyle/>
          <a:p>
            <a:pPr algn="r"/>
            <a:r>
              <a:rPr lang="ka-GE" sz="4500">
                <a:solidFill>
                  <a:schemeClr val="bg1"/>
                </a:solidFill>
              </a:rPr>
              <a:t>სოციალური სამართლიანობა</a:t>
            </a:r>
            <a:br>
              <a:rPr lang="ka-GE" sz="4500">
                <a:solidFill>
                  <a:schemeClr val="bg1"/>
                </a:solidFill>
              </a:rPr>
            </a:br>
            <a:endParaRPr lang="de-DE" sz="4500">
              <a:solidFill>
                <a:schemeClr val="bg1"/>
              </a:solidFill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EE504C98-6397-41C1-A8D8-2D9C4ED307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26206" y="5597879"/>
            <a:ext cx="5102006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216510-4FA1-3E60-E1D7-9EC38323B5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90314" y="753042"/>
            <a:ext cx="4562272" cy="5172060"/>
          </a:xfrm>
        </p:spPr>
        <p:txBody>
          <a:bodyPr anchor="ctr">
            <a:normAutofit/>
          </a:bodyPr>
          <a:lstStyle/>
          <a:p>
            <a:endParaRPr lang="ka-GE" sz="2000" dirty="0">
              <a:solidFill>
                <a:schemeClr val="bg1"/>
              </a:solidFill>
            </a:endParaRPr>
          </a:p>
          <a:p>
            <a:r>
              <a:rPr lang="ka-GE" sz="2000" dirty="0">
                <a:solidFill>
                  <a:schemeClr val="bg1"/>
                </a:solidFill>
              </a:rPr>
              <a:t>არავინ იმსახურებს იმას, რომ იყოს გარიყული!</a:t>
            </a:r>
          </a:p>
          <a:p>
            <a:endParaRPr lang="ka-GE" sz="2000" dirty="0">
              <a:solidFill>
                <a:schemeClr val="bg1"/>
              </a:solidFill>
            </a:endParaRPr>
          </a:p>
          <a:p>
            <a:r>
              <a:rPr lang="ka-GE" sz="2000" dirty="0">
                <a:solidFill>
                  <a:schemeClr val="bg1"/>
                </a:solidFill>
              </a:rPr>
              <a:t>ნებისმიერი შესაძლებლობის მქონე პირისათვის უნარების განვითარებაზე თანაბარი ხელმისაწვდომობა!</a:t>
            </a:r>
            <a:endParaRPr lang="de-DE" sz="2000" dirty="0">
              <a:solidFill>
                <a:schemeClr val="bg1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DD005C1-8C51-42D6-9BEE-B9B8384974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6206" y="115193"/>
            <a:ext cx="11939588" cy="6627614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6690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228552E-C8B1-4A80-8448-0787CE0FC7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7F4C0BD-E369-170B-0102-32B741FC911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t="625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BBBCE77-5154-16FD-8B49-FBF1D6F54C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ka-GE">
                <a:solidFill>
                  <a:srgbClr val="FFFFFF"/>
                </a:solidFill>
              </a:rPr>
              <a:t>მედეგი სისტემების განვითარება</a:t>
            </a:r>
            <a:endParaRPr lang="de-DE">
              <a:solidFill>
                <a:srgbClr val="FFFFFF"/>
              </a:solidFill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82E067C4-2EE8-39DA-3C61-5111392B607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18353099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59054726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002B3F2-8A15-46CC-98B9-2E405110E5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F168544-607B-491A-8601-3087D0FCE1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68703" y="1"/>
            <a:ext cx="7423298" cy="6858000"/>
          </a:xfrm>
          <a:prstGeom prst="rect">
            <a:avLst/>
          </a:prstGeom>
          <a:solidFill>
            <a:schemeClr val="tx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FDD488F-653C-AC66-22E3-8FC00E4D51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968" y="2053279"/>
            <a:ext cx="3387208" cy="2775895"/>
          </a:xfrm>
        </p:spPr>
        <p:txBody>
          <a:bodyPr anchor="b">
            <a:normAutofit/>
          </a:bodyPr>
          <a:lstStyle/>
          <a:p>
            <a:pPr algn="ctr"/>
            <a:r>
              <a:rPr lang="ka-GE" sz="1800" dirty="0">
                <a:solidFill>
                  <a:schemeClr val="bg1"/>
                </a:solidFill>
              </a:rPr>
              <a:t>ევროპის მასტშაბით </a:t>
            </a:r>
            <a:r>
              <a:rPr lang="en-US" sz="1800" dirty="0">
                <a:solidFill>
                  <a:schemeClr val="bg1"/>
                </a:solidFill>
              </a:rPr>
              <a:t>15-19 </a:t>
            </a:r>
            <a:r>
              <a:rPr lang="ka-GE" sz="1800" dirty="0">
                <a:solidFill>
                  <a:schemeClr val="bg1"/>
                </a:solidFill>
              </a:rPr>
              <a:t>წლის ახალგაზრდების საშუალოდ 11.4% მიეკუთვნება </a:t>
            </a:r>
            <a:r>
              <a:rPr lang="en-US" sz="1800" dirty="0">
                <a:solidFill>
                  <a:schemeClr val="bg1"/>
                </a:solidFill>
              </a:rPr>
              <a:t>NEET</a:t>
            </a:r>
            <a:r>
              <a:rPr lang="ka-GE" sz="1800" dirty="0">
                <a:solidFill>
                  <a:schemeClr val="bg1"/>
                </a:solidFill>
              </a:rPr>
              <a:t> კატეგორიას</a:t>
            </a:r>
            <a:br>
              <a:rPr lang="ka-GE" sz="1800" dirty="0">
                <a:solidFill>
                  <a:schemeClr val="bg1"/>
                </a:solidFill>
              </a:rPr>
            </a:b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ka-GE" sz="1000" dirty="0">
                <a:solidFill>
                  <a:schemeClr val="bg1"/>
                </a:solidFill>
              </a:rPr>
              <a:t>(ევროსატსტი.2022 წელი)</a:t>
            </a:r>
            <a:br>
              <a:rPr lang="en-US" sz="1000" dirty="0">
                <a:solidFill>
                  <a:schemeClr val="bg1"/>
                </a:solidFill>
              </a:rPr>
            </a:br>
            <a:endParaRPr lang="de-DE" sz="1000" dirty="0">
              <a:solidFill>
                <a:schemeClr val="bg1"/>
              </a:solidFill>
            </a:endParaRP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35AE704C-D96A-6C64-04A7-A126B77D8F5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23350035"/>
              </p:ext>
            </p:extLst>
          </p:nvPr>
        </p:nvGraphicFramePr>
        <p:xfrm>
          <a:off x="4538862" y="2053279"/>
          <a:ext cx="5667269" cy="35392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768725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E8A8EAB8-D2FF-444D-B34B-7D32F106AD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5C30B01-0CC5-45DF-F0F3-0CD6999B5E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4141" y="1450655"/>
            <a:ext cx="3932030" cy="3956690"/>
          </a:xfrm>
        </p:spPr>
        <p:txBody>
          <a:bodyPr anchor="ctr">
            <a:normAutofit/>
          </a:bodyPr>
          <a:lstStyle/>
          <a:p>
            <a:r>
              <a:rPr lang="ka-GE" sz="7400" dirty="0">
                <a:solidFill>
                  <a:schemeClr val="bg1"/>
                </a:solidFill>
              </a:rPr>
              <a:t>როგორ?</a:t>
            </a:r>
            <a:endParaRPr lang="de-DE" sz="7400" dirty="0">
              <a:solidFill>
                <a:schemeClr val="bg1"/>
              </a:solidFill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067633D1-6EE6-4118-B9F0-B363477BEE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014141" y="1450655"/>
            <a:ext cx="393203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4AD7FFC6-42A9-49CB-B5E9-B3F6B03833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014141" y="5408571"/>
            <a:ext cx="393203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175377-753A-D715-91B1-96B44E5F92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1108061"/>
            <a:ext cx="5008901" cy="4571972"/>
          </a:xfrm>
        </p:spPr>
        <p:txBody>
          <a:bodyPr anchor="ctr">
            <a:normAutofit/>
          </a:bodyPr>
          <a:lstStyle/>
          <a:p>
            <a:r>
              <a:rPr lang="ka-GE" sz="2000" dirty="0">
                <a:solidFill>
                  <a:schemeClr val="bg1"/>
                </a:solidFill>
              </a:rPr>
              <a:t>შრომის ბაზრის პროგნოზირების სისტემის გაძლიერებით</a:t>
            </a:r>
          </a:p>
          <a:p>
            <a:endParaRPr lang="ka-GE" sz="2000" dirty="0">
              <a:solidFill>
                <a:schemeClr val="bg1"/>
              </a:solidFill>
            </a:endParaRPr>
          </a:p>
          <a:p>
            <a:r>
              <a:rPr lang="ka-GE" sz="2000" dirty="0">
                <a:solidFill>
                  <a:schemeClr val="bg1"/>
                </a:solidFill>
              </a:rPr>
              <a:t>პარტნიორობით, თანამშრომლობითი ქსელების განვითარებით</a:t>
            </a:r>
          </a:p>
          <a:p>
            <a:endParaRPr lang="ka-GE" sz="2000" dirty="0">
              <a:solidFill>
                <a:schemeClr val="bg1"/>
              </a:solidFill>
            </a:endParaRPr>
          </a:p>
          <a:p>
            <a:r>
              <a:rPr lang="ka-GE" sz="2000" dirty="0">
                <a:solidFill>
                  <a:schemeClr val="bg1"/>
                </a:solidFill>
              </a:rPr>
              <a:t>გადანაწილებული რესურსებით</a:t>
            </a:r>
          </a:p>
          <a:p>
            <a:endParaRPr lang="ka-GE" sz="2000" dirty="0">
              <a:solidFill>
                <a:schemeClr val="bg1"/>
              </a:solidFill>
            </a:endParaRPr>
          </a:p>
          <a:p>
            <a:endParaRPr lang="de-DE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48972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1A9F7B4E-B03D-4F64-BE33-00D074458D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DEE6B15-9AA2-6794-ED60-C778522FF8C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</a:blip>
          <a:srcRect/>
          <a:stretch/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BDB7532-BEA8-5DFE-61FE-F1B67B9835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endParaRPr lang="de-DE" sz="5400" dirty="0">
              <a:solidFill>
                <a:schemeClr val="bg1"/>
              </a:solidFill>
            </a:endParaRPr>
          </a:p>
        </p:txBody>
      </p:sp>
      <p:sp>
        <p:nvSpPr>
          <p:cNvPr id="20" name="sketchy line">
            <a:extLst>
              <a:ext uri="{FF2B5EF4-FFF2-40B4-BE49-F238E27FC236}">
                <a16:creationId xmlns:a16="http://schemas.microsoft.com/office/drawing/2014/main" id="{7E2BE7F7-CA89-4002-ACCE-A478AEA24F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4399" y="1681544"/>
            <a:ext cx="9692640" cy="18288"/>
          </a:xfrm>
          <a:custGeom>
            <a:avLst/>
            <a:gdLst>
              <a:gd name="connsiteX0" fmla="*/ 0 w 9692640"/>
              <a:gd name="connsiteY0" fmla="*/ 0 h 18288"/>
              <a:gd name="connsiteX1" fmla="*/ 401552 w 9692640"/>
              <a:gd name="connsiteY1" fmla="*/ 0 h 18288"/>
              <a:gd name="connsiteX2" fmla="*/ 996957 w 9692640"/>
              <a:gd name="connsiteY2" fmla="*/ 0 h 18288"/>
              <a:gd name="connsiteX3" fmla="*/ 1398509 w 9692640"/>
              <a:gd name="connsiteY3" fmla="*/ 0 h 18288"/>
              <a:gd name="connsiteX4" fmla="*/ 2090841 w 9692640"/>
              <a:gd name="connsiteY4" fmla="*/ 0 h 18288"/>
              <a:gd name="connsiteX5" fmla="*/ 2686246 w 9692640"/>
              <a:gd name="connsiteY5" fmla="*/ 0 h 18288"/>
              <a:gd name="connsiteX6" fmla="*/ 3475504 w 9692640"/>
              <a:gd name="connsiteY6" fmla="*/ 0 h 18288"/>
              <a:gd name="connsiteX7" fmla="*/ 4361688 w 9692640"/>
              <a:gd name="connsiteY7" fmla="*/ 0 h 18288"/>
              <a:gd name="connsiteX8" fmla="*/ 5054019 w 9692640"/>
              <a:gd name="connsiteY8" fmla="*/ 0 h 18288"/>
              <a:gd name="connsiteX9" fmla="*/ 5940204 w 9692640"/>
              <a:gd name="connsiteY9" fmla="*/ 0 h 18288"/>
              <a:gd name="connsiteX10" fmla="*/ 6632535 w 9692640"/>
              <a:gd name="connsiteY10" fmla="*/ 0 h 18288"/>
              <a:gd name="connsiteX11" fmla="*/ 7034087 w 9692640"/>
              <a:gd name="connsiteY11" fmla="*/ 0 h 18288"/>
              <a:gd name="connsiteX12" fmla="*/ 7532566 w 9692640"/>
              <a:gd name="connsiteY12" fmla="*/ 0 h 18288"/>
              <a:gd name="connsiteX13" fmla="*/ 8418750 w 9692640"/>
              <a:gd name="connsiteY13" fmla="*/ 0 h 18288"/>
              <a:gd name="connsiteX14" fmla="*/ 9692640 w 9692640"/>
              <a:gd name="connsiteY14" fmla="*/ 0 h 18288"/>
              <a:gd name="connsiteX15" fmla="*/ 9692640 w 9692640"/>
              <a:gd name="connsiteY15" fmla="*/ 18288 h 18288"/>
              <a:gd name="connsiteX16" fmla="*/ 9000309 w 9692640"/>
              <a:gd name="connsiteY16" fmla="*/ 18288 h 18288"/>
              <a:gd name="connsiteX17" fmla="*/ 8307977 w 9692640"/>
              <a:gd name="connsiteY17" fmla="*/ 18288 h 18288"/>
              <a:gd name="connsiteX18" fmla="*/ 7712572 w 9692640"/>
              <a:gd name="connsiteY18" fmla="*/ 18288 h 18288"/>
              <a:gd name="connsiteX19" fmla="*/ 7214093 w 9692640"/>
              <a:gd name="connsiteY19" fmla="*/ 18288 h 18288"/>
              <a:gd name="connsiteX20" fmla="*/ 6327909 w 9692640"/>
              <a:gd name="connsiteY20" fmla="*/ 18288 h 18288"/>
              <a:gd name="connsiteX21" fmla="*/ 5635578 w 9692640"/>
              <a:gd name="connsiteY21" fmla="*/ 18288 h 18288"/>
              <a:gd name="connsiteX22" fmla="*/ 4846320 w 9692640"/>
              <a:gd name="connsiteY22" fmla="*/ 18288 h 18288"/>
              <a:gd name="connsiteX23" fmla="*/ 4444768 w 9692640"/>
              <a:gd name="connsiteY23" fmla="*/ 18288 h 18288"/>
              <a:gd name="connsiteX24" fmla="*/ 3946289 w 9692640"/>
              <a:gd name="connsiteY24" fmla="*/ 18288 h 18288"/>
              <a:gd name="connsiteX25" fmla="*/ 3253958 w 9692640"/>
              <a:gd name="connsiteY25" fmla="*/ 18288 h 18288"/>
              <a:gd name="connsiteX26" fmla="*/ 2464700 w 9692640"/>
              <a:gd name="connsiteY26" fmla="*/ 18288 h 18288"/>
              <a:gd name="connsiteX27" fmla="*/ 2063148 w 9692640"/>
              <a:gd name="connsiteY27" fmla="*/ 18288 h 18288"/>
              <a:gd name="connsiteX28" fmla="*/ 1661595 w 9692640"/>
              <a:gd name="connsiteY28" fmla="*/ 18288 h 18288"/>
              <a:gd name="connsiteX29" fmla="*/ 969264 w 9692640"/>
              <a:gd name="connsiteY29" fmla="*/ 18288 h 18288"/>
              <a:gd name="connsiteX30" fmla="*/ 0 w 9692640"/>
              <a:gd name="connsiteY30" fmla="*/ 18288 h 18288"/>
              <a:gd name="connsiteX31" fmla="*/ 0 w 9692640"/>
              <a:gd name="connsiteY3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9692640" h="18288" fill="none" extrusionOk="0">
                <a:moveTo>
                  <a:pt x="0" y="0"/>
                </a:moveTo>
                <a:cubicBezTo>
                  <a:pt x="142992" y="4732"/>
                  <a:pt x="265909" y="-3365"/>
                  <a:pt x="401552" y="0"/>
                </a:cubicBezTo>
                <a:cubicBezTo>
                  <a:pt x="537195" y="3365"/>
                  <a:pt x="738153" y="6482"/>
                  <a:pt x="996957" y="0"/>
                </a:cubicBezTo>
                <a:cubicBezTo>
                  <a:pt x="1255762" y="-6482"/>
                  <a:pt x="1280511" y="12509"/>
                  <a:pt x="1398509" y="0"/>
                </a:cubicBezTo>
                <a:cubicBezTo>
                  <a:pt x="1516507" y="-12509"/>
                  <a:pt x="1782573" y="-31523"/>
                  <a:pt x="2090841" y="0"/>
                </a:cubicBezTo>
                <a:cubicBezTo>
                  <a:pt x="2399109" y="31523"/>
                  <a:pt x="2488380" y="26286"/>
                  <a:pt x="2686246" y="0"/>
                </a:cubicBezTo>
                <a:cubicBezTo>
                  <a:pt x="2884112" y="-26286"/>
                  <a:pt x="3186024" y="-14734"/>
                  <a:pt x="3475504" y="0"/>
                </a:cubicBezTo>
                <a:cubicBezTo>
                  <a:pt x="3764984" y="14734"/>
                  <a:pt x="4053017" y="43292"/>
                  <a:pt x="4361688" y="0"/>
                </a:cubicBezTo>
                <a:cubicBezTo>
                  <a:pt x="4670359" y="-43292"/>
                  <a:pt x="4736164" y="-729"/>
                  <a:pt x="5054019" y="0"/>
                </a:cubicBezTo>
                <a:cubicBezTo>
                  <a:pt x="5371874" y="729"/>
                  <a:pt x="5543528" y="-22963"/>
                  <a:pt x="5940204" y="0"/>
                </a:cubicBezTo>
                <a:cubicBezTo>
                  <a:pt x="6336881" y="22963"/>
                  <a:pt x="6423838" y="6469"/>
                  <a:pt x="6632535" y="0"/>
                </a:cubicBezTo>
                <a:cubicBezTo>
                  <a:pt x="6841232" y="-6469"/>
                  <a:pt x="6852819" y="17036"/>
                  <a:pt x="7034087" y="0"/>
                </a:cubicBezTo>
                <a:cubicBezTo>
                  <a:pt x="7215355" y="-17036"/>
                  <a:pt x="7313136" y="11151"/>
                  <a:pt x="7532566" y="0"/>
                </a:cubicBezTo>
                <a:cubicBezTo>
                  <a:pt x="7751996" y="-11151"/>
                  <a:pt x="8015001" y="25614"/>
                  <a:pt x="8418750" y="0"/>
                </a:cubicBezTo>
                <a:cubicBezTo>
                  <a:pt x="8822499" y="-25614"/>
                  <a:pt x="9163239" y="48603"/>
                  <a:pt x="9692640" y="0"/>
                </a:cubicBezTo>
                <a:cubicBezTo>
                  <a:pt x="9691955" y="4437"/>
                  <a:pt x="9693170" y="10717"/>
                  <a:pt x="9692640" y="18288"/>
                </a:cubicBezTo>
                <a:cubicBezTo>
                  <a:pt x="9545125" y="42172"/>
                  <a:pt x="9164259" y="6706"/>
                  <a:pt x="9000309" y="18288"/>
                </a:cubicBezTo>
                <a:cubicBezTo>
                  <a:pt x="8836359" y="29870"/>
                  <a:pt x="8521035" y="-14108"/>
                  <a:pt x="8307977" y="18288"/>
                </a:cubicBezTo>
                <a:cubicBezTo>
                  <a:pt x="8094919" y="50684"/>
                  <a:pt x="7881757" y="11235"/>
                  <a:pt x="7712572" y="18288"/>
                </a:cubicBezTo>
                <a:cubicBezTo>
                  <a:pt x="7543387" y="25341"/>
                  <a:pt x="7358861" y="20625"/>
                  <a:pt x="7214093" y="18288"/>
                </a:cubicBezTo>
                <a:cubicBezTo>
                  <a:pt x="7069325" y="15951"/>
                  <a:pt x="6523705" y="52160"/>
                  <a:pt x="6327909" y="18288"/>
                </a:cubicBezTo>
                <a:cubicBezTo>
                  <a:pt x="6132113" y="-15584"/>
                  <a:pt x="5923847" y="21204"/>
                  <a:pt x="5635578" y="18288"/>
                </a:cubicBezTo>
                <a:cubicBezTo>
                  <a:pt x="5347309" y="15372"/>
                  <a:pt x="5114749" y="50642"/>
                  <a:pt x="4846320" y="18288"/>
                </a:cubicBezTo>
                <a:cubicBezTo>
                  <a:pt x="4577891" y="-14066"/>
                  <a:pt x="4576701" y="1487"/>
                  <a:pt x="4444768" y="18288"/>
                </a:cubicBezTo>
                <a:cubicBezTo>
                  <a:pt x="4312835" y="35089"/>
                  <a:pt x="4112575" y="15158"/>
                  <a:pt x="3946289" y="18288"/>
                </a:cubicBezTo>
                <a:cubicBezTo>
                  <a:pt x="3780003" y="21418"/>
                  <a:pt x="3396009" y="18797"/>
                  <a:pt x="3253958" y="18288"/>
                </a:cubicBezTo>
                <a:cubicBezTo>
                  <a:pt x="3111907" y="17779"/>
                  <a:pt x="2760272" y="57223"/>
                  <a:pt x="2464700" y="18288"/>
                </a:cubicBezTo>
                <a:cubicBezTo>
                  <a:pt x="2169128" y="-20647"/>
                  <a:pt x="2232262" y="7960"/>
                  <a:pt x="2063148" y="18288"/>
                </a:cubicBezTo>
                <a:cubicBezTo>
                  <a:pt x="1894034" y="28616"/>
                  <a:pt x="1799338" y="3019"/>
                  <a:pt x="1661595" y="18288"/>
                </a:cubicBezTo>
                <a:cubicBezTo>
                  <a:pt x="1523852" y="33557"/>
                  <a:pt x="1113928" y="-4352"/>
                  <a:pt x="969264" y="18288"/>
                </a:cubicBezTo>
                <a:cubicBezTo>
                  <a:pt x="824600" y="40928"/>
                  <a:pt x="356149" y="-3128"/>
                  <a:pt x="0" y="18288"/>
                </a:cubicBezTo>
                <a:cubicBezTo>
                  <a:pt x="-540" y="12521"/>
                  <a:pt x="894" y="7749"/>
                  <a:pt x="0" y="0"/>
                </a:cubicBezTo>
                <a:close/>
              </a:path>
              <a:path w="9692640" h="18288" stroke="0" extrusionOk="0">
                <a:moveTo>
                  <a:pt x="0" y="0"/>
                </a:moveTo>
                <a:cubicBezTo>
                  <a:pt x="162642" y="3864"/>
                  <a:pt x="346119" y="-18364"/>
                  <a:pt x="498479" y="0"/>
                </a:cubicBezTo>
                <a:cubicBezTo>
                  <a:pt x="650839" y="18364"/>
                  <a:pt x="712065" y="-9389"/>
                  <a:pt x="900031" y="0"/>
                </a:cubicBezTo>
                <a:cubicBezTo>
                  <a:pt x="1087997" y="9389"/>
                  <a:pt x="1177291" y="3685"/>
                  <a:pt x="1398509" y="0"/>
                </a:cubicBezTo>
                <a:cubicBezTo>
                  <a:pt x="1619727" y="-3685"/>
                  <a:pt x="1874008" y="-8897"/>
                  <a:pt x="2090841" y="0"/>
                </a:cubicBezTo>
                <a:cubicBezTo>
                  <a:pt x="2307674" y="8897"/>
                  <a:pt x="2573432" y="-313"/>
                  <a:pt x="2880099" y="0"/>
                </a:cubicBezTo>
                <a:cubicBezTo>
                  <a:pt x="3186766" y="313"/>
                  <a:pt x="3422577" y="10664"/>
                  <a:pt x="3766283" y="0"/>
                </a:cubicBezTo>
                <a:cubicBezTo>
                  <a:pt x="4109989" y="-10664"/>
                  <a:pt x="4342683" y="-32873"/>
                  <a:pt x="4652467" y="0"/>
                </a:cubicBezTo>
                <a:cubicBezTo>
                  <a:pt x="4962251" y="32873"/>
                  <a:pt x="5122120" y="29155"/>
                  <a:pt x="5247872" y="0"/>
                </a:cubicBezTo>
                <a:cubicBezTo>
                  <a:pt x="5373625" y="-29155"/>
                  <a:pt x="5749491" y="1706"/>
                  <a:pt x="6037130" y="0"/>
                </a:cubicBezTo>
                <a:cubicBezTo>
                  <a:pt x="6324769" y="-1706"/>
                  <a:pt x="6531407" y="1172"/>
                  <a:pt x="6729461" y="0"/>
                </a:cubicBezTo>
                <a:cubicBezTo>
                  <a:pt x="6927515" y="-1172"/>
                  <a:pt x="7096794" y="-1520"/>
                  <a:pt x="7324867" y="0"/>
                </a:cubicBezTo>
                <a:cubicBezTo>
                  <a:pt x="7552940" y="1520"/>
                  <a:pt x="7878827" y="-17110"/>
                  <a:pt x="8114124" y="0"/>
                </a:cubicBezTo>
                <a:cubicBezTo>
                  <a:pt x="8349421" y="17110"/>
                  <a:pt x="8334208" y="15114"/>
                  <a:pt x="8515677" y="0"/>
                </a:cubicBezTo>
                <a:cubicBezTo>
                  <a:pt x="8697146" y="-15114"/>
                  <a:pt x="9236164" y="22466"/>
                  <a:pt x="9692640" y="0"/>
                </a:cubicBezTo>
                <a:cubicBezTo>
                  <a:pt x="9692735" y="8251"/>
                  <a:pt x="9692514" y="12333"/>
                  <a:pt x="9692640" y="18288"/>
                </a:cubicBezTo>
                <a:cubicBezTo>
                  <a:pt x="9410102" y="47398"/>
                  <a:pt x="9172773" y="7109"/>
                  <a:pt x="9000309" y="18288"/>
                </a:cubicBezTo>
                <a:cubicBezTo>
                  <a:pt x="8827845" y="29467"/>
                  <a:pt x="8713608" y="28372"/>
                  <a:pt x="8501830" y="18288"/>
                </a:cubicBezTo>
                <a:cubicBezTo>
                  <a:pt x="8290052" y="8204"/>
                  <a:pt x="7893416" y="3561"/>
                  <a:pt x="7712572" y="18288"/>
                </a:cubicBezTo>
                <a:cubicBezTo>
                  <a:pt x="7531728" y="33015"/>
                  <a:pt x="7480716" y="17052"/>
                  <a:pt x="7311020" y="18288"/>
                </a:cubicBezTo>
                <a:cubicBezTo>
                  <a:pt x="7141324" y="19524"/>
                  <a:pt x="6962706" y="15975"/>
                  <a:pt x="6618688" y="18288"/>
                </a:cubicBezTo>
                <a:cubicBezTo>
                  <a:pt x="6274670" y="20601"/>
                  <a:pt x="6230664" y="-1692"/>
                  <a:pt x="6120210" y="18288"/>
                </a:cubicBezTo>
                <a:cubicBezTo>
                  <a:pt x="6009756" y="38268"/>
                  <a:pt x="5442516" y="28115"/>
                  <a:pt x="5234026" y="18288"/>
                </a:cubicBezTo>
                <a:cubicBezTo>
                  <a:pt x="5025536" y="8461"/>
                  <a:pt x="4953693" y="18182"/>
                  <a:pt x="4832473" y="18288"/>
                </a:cubicBezTo>
                <a:cubicBezTo>
                  <a:pt x="4711253" y="18394"/>
                  <a:pt x="4414565" y="-11251"/>
                  <a:pt x="4140142" y="18288"/>
                </a:cubicBezTo>
                <a:cubicBezTo>
                  <a:pt x="3865719" y="47827"/>
                  <a:pt x="3819081" y="16772"/>
                  <a:pt x="3738590" y="18288"/>
                </a:cubicBezTo>
                <a:cubicBezTo>
                  <a:pt x="3658099" y="19804"/>
                  <a:pt x="3427576" y="1385"/>
                  <a:pt x="3240111" y="18288"/>
                </a:cubicBezTo>
                <a:cubicBezTo>
                  <a:pt x="3052646" y="35191"/>
                  <a:pt x="2749652" y="-13914"/>
                  <a:pt x="2450853" y="18288"/>
                </a:cubicBezTo>
                <a:cubicBezTo>
                  <a:pt x="2152054" y="50490"/>
                  <a:pt x="1928331" y="61101"/>
                  <a:pt x="1564669" y="18288"/>
                </a:cubicBezTo>
                <a:cubicBezTo>
                  <a:pt x="1201007" y="-24525"/>
                  <a:pt x="1217828" y="-275"/>
                  <a:pt x="1066190" y="18288"/>
                </a:cubicBezTo>
                <a:cubicBezTo>
                  <a:pt x="914552" y="36851"/>
                  <a:pt x="418290" y="-14785"/>
                  <a:pt x="0" y="18288"/>
                </a:cubicBezTo>
                <a:cubicBezTo>
                  <a:pt x="641" y="14236"/>
                  <a:pt x="889" y="7550"/>
                  <a:pt x="0" y="0"/>
                </a:cubicBezTo>
                <a:close/>
              </a:path>
            </a:pathLst>
          </a:custGeom>
          <a:solidFill>
            <a:srgbClr val="FFFFFF">
              <a:alpha val="75000"/>
            </a:srgbClr>
          </a:solidFill>
          <a:ln w="44450" cap="rnd">
            <a:solidFill>
              <a:schemeClr val="bg1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89827E-A04C-419A-BC67-10AB7A67C8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04446"/>
            <a:ext cx="10515600" cy="417689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ka-GE" sz="3600" dirty="0">
                <a:solidFill>
                  <a:schemeClr val="bg1"/>
                </a:solidFill>
              </a:rPr>
              <a:t>მადლობა ყურადღებისთვის!</a:t>
            </a:r>
          </a:p>
          <a:p>
            <a:pPr marL="0" indent="0" algn="ctr">
              <a:buNone/>
            </a:pPr>
            <a:r>
              <a:rPr lang="en-US" sz="3600" dirty="0">
                <a:solidFill>
                  <a:schemeClr val="bg1"/>
                </a:solidFill>
              </a:rPr>
              <a:t>marika.zakareshvili@giz.de</a:t>
            </a:r>
            <a:endParaRPr lang="de-DE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19933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178</Words>
  <Application>Microsoft Office PowerPoint</Application>
  <PresentationFormat>Widescreen</PresentationFormat>
  <Paragraphs>44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Sylfaen</vt:lpstr>
      <vt:lpstr>Wingdings</vt:lpstr>
      <vt:lpstr>Office Theme</vt:lpstr>
      <vt:lpstr>ძალა უნარებშია</vt:lpstr>
      <vt:lpstr>მთავარი ღირებულებები </vt:lpstr>
      <vt:lpstr>მდგრადი კონკურენცია </vt:lpstr>
      <vt:lpstr>სოციალური სამართლიანობა </vt:lpstr>
      <vt:lpstr>მედეგი სისტემების განვითარება</vt:lpstr>
      <vt:lpstr>ევროპის მასტშაბით 15-19 წლის ახალგაზრდების საშუალოდ 11.4% მიეკუთვნება NEET კატეგორიას  (ევროსატსტი.2022 წელი) </vt:lpstr>
      <vt:lpstr>როგორ?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ძალა უნარებშია</dc:title>
  <dc:creator>Zakareishvili, Marika GIZ GE</dc:creator>
  <cp:lastModifiedBy>Zakareishvili, Marika GIZ GE</cp:lastModifiedBy>
  <cp:revision>1</cp:revision>
  <dcterms:created xsi:type="dcterms:W3CDTF">2023-11-07T16:46:11Z</dcterms:created>
  <dcterms:modified xsi:type="dcterms:W3CDTF">2023-11-07T19:53:52Z</dcterms:modified>
</cp:coreProperties>
</file>