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67" r:id="rId3"/>
    <p:sldId id="256" r:id="rId4"/>
    <p:sldId id="257" r:id="rId5"/>
    <p:sldId id="270" r:id="rId6"/>
    <p:sldId id="272" r:id="rId7"/>
    <p:sldId id="273" r:id="rId8"/>
    <p:sldId id="685" r:id="rId9"/>
    <p:sldId id="81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AEA9EF-5ED1-4AAC-ACAB-DB0CE2A3DEA2}">
          <p14:sldIdLst>
            <p14:sldId id="266"/>
            <p14:sldId id="267"/>
            <p14:sldId id="256"/>
            <p14:sldId id="257"/>
          </p14:sldIdLst>
        </p14:section>
        <p14:section name="Untitled Section" id="{5C651BB1-41A5-4CDC-990F-0FC0D28DA672}">
          <p14:sldIdLst>
            <p14:sldId id="270"/>
            <p14:sldId id="272"/>
            <p14:sldId id="273"/>
            <p14:sldId id="685"/>
            <p14:sldId id="8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40B20D-8F17-4233-B3BB-CC57B981E149}" v="4" dt="2023-11-05T07:36:17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41" autoAdjust="0"/>
  </p:normalViewPr>
  <p:slideViewPr>
    <p:cSldViewPr snapToGrid="0">
      <p:cViewPr>
        <p:scale>
          <a:sx n="90" d="100"/>
          <a:sy n="90" d="100"/>
        </p:scale>
        <p:origin x="2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Gogoberidze" userId="cef4c857-4573-472a-a142-f228d09b7246" providerId="ADAL" clId="{4640B20D-8F17-4233-B3BB-CC57B981E149}"/>
    <pc:docChg chg="undo custSel addSld delSld modSld modSection">
      <pc:chgData name="Alexander Gogoberidze" userId="cef4c857-4573-472a-a142-f228d09b7246" providerId="ADAL" clId="{4640B20D-8F17-4233-B3BB-CC57B981E149}" dt="2023-11-05T07:36:22.089" v="31" actId="1076"/>
      <pc:docMkLst>
        <pc:docMk/>
      </pc:docMkLst>
      <pc:sldChg chg="del">
        <pc:chgData name="Alexander Gogoberidze" userId="cef4c857-4573-472a-a142-f228d09b7246" providerId="ADAL" clId="{4640B20D-8F17-4233-B3BB-CC57B981E149}" dt="2023-11-05T07:32:33.482" v="0" actId="47"/>
        <pc:sldMkLst>
          <pc:docMk/>
          <pc:sldMk cId="134662330" sldId="812"/>
        </pc:sldMkLst>
      </pc:sldChg>
      <pc:sldChg chg="add del">
        <pc:chgData name="Alexander Gogoberidze" userId="cef4c857-4573-472a-a142-f228d09b7246" providerId="ADAL" clId="{4640B20D-8F17-4233-B3BB-CC57B981E149}" dt="2023-11-05T07:35:25.788" v="23" actId="47"/>
        <pc:sldMkLst>
          <pc:docMk/>
          <pc:sldMk cId="43122591" sldId="813"/>
        </pc:sldMkLst>
      </pc:sldChg>
      <pc:sldChg chg="add del">
        <pc:chgData name="Alexander Gogoberidze" userId="cef4c857-4573-472a-a142-f228d09b7246" providerId="ADAL" clId="{4640B20D-8F17-4233-B3BB-CC57B981E149}" dt="2023-11-05T07:35:26.845" v="24" actId="47"/>
        <pc:sldMkLst>
          <pc:docMk/>
          <pc:sldMk cId="864505883" sldId="814"/>
        </pc:sldMkLst>
      </pc:sldChg>
      <pc:sldChg chg="del">
        <pc:chgData name="Alexander Gogoberidze" userId="cef4c857-4573-472a-a142-f228d09b7246" providerId="ADAL" clId="{4640B20D-8F17-4233-B3BB-CC57B981E149}" dt="2023-11-05T07:35:29.154" v="25" actId="47"/>
        <pc:sldMkLst>
          <pc:docMk/>
          <pc:sldMk cId="1121932722" sldId="815"/>
        </pc:sldMkLst>
      </pc:sldChg>
      <pc:sldChg chg="addSp modSp mod">
        <pc:chgData name="Alexander Gogoberidze" userId="cef4c857-4573-472a-a142-f228d09b7246" providerId="ADAL" clId="{4640B20D-8F17-4233-B3BB-CC57B981E149}" dt="2023-11-05T07:36:22.089" v="31" actId="1076"/>
        <pc:sldMkLst>
          <pc:docMk/>
          <pc:sldMk cId="2539914624" sldId="816"/>
        </pc:sldMkLst>
        <pc:spChg chg="mod">
          <ac:chgData name="Alexander Gogoberidze" userId="cef4c857-4573-472a-a142-f228d09b7246" providerId="ADAL" clId="{4640B20D-8F17-4233-B3BB-CC57B981E149}" dt="2023-11-05T07:35:48.331" v="26" actId="255"/>
          <ac:spMkLst>
            <pc:docMk/>
            <pc:sldMk cId="2539914624" sldId="816"/>
            <ac:spMk id="21" creationId="{1B8E49E7-92C1-CE3F-76C2-464BF1238D05}"/>
          </ac:spMkLst>
        </pc:spChg>
        <pc:spChg chg="mod">
          <ac:chgData name="Alexander Gogoberidze" userId="cef4c857-4573-472a-a142-f228d09b7246" providerId="ADAL" clId="{4640B20D-8F17-4233-B3BB-CC57B981E149}" dt="2023-11-05T07:35:56.790" v="28" actId="1076"/>
          <ac:spMkLst>
            <pc:docMk/>
            <pc:sldMk cId="2539914624" sldId="816"/>
            <ac:spMk id="28" creationId="{4CCC24A5-A587-1C46-9C52-FC88297C88AE}"/>
          </ac:spMkLst>
        </pc:spChg>
        <pc:spChg chg="mod">
          <ac:chgData name="Alexander Gogoberidze" userId="cef4c857-4573-472a-a142-f228d09b7246" providerId="ADAL" clId="{4640B20D-8F17-4233-B3BB-CC57B981E149}" dt="2023-11-05T07:33:24.891" v="12" actId="14100"/>
          <ac:spMkLst>
            <pc:docMk/>
            <pc:sldMk cId="2539914624" sldId="816"/>
            <ac:spMk id="30" creationId="{7AE8C3A4-A562-A9EB-22EB-428F1E30608C}"/>
          </ac:spMkLst>
        </pc:spChg>
        <pc:picChg chg="add mod">
          <ac:chgData name="Alexander Gogoberidze" userId="cef4c857-4573-472a-a142-f228d09b7246" providerId="ADAL" clId="{4640B20D-8F17-4233-B3BB-CC57B981E149}" dt="2023-11-05T07:35:14.083" v="21" actId="1076"/>
          <ac:picMkLst>
            <pc:docMk/>
            <pc:sldMk cId="2539914624" sldId="816"/>
            <ac:picMk id="3" creationId="{2E057521-A525-8FEB-B7C4-423CE3E0C11E}"/>
          </ac:picMkLst>
        </pc:picChg>
        <pc:picChg chg="add mod">
          <ac:chgData name="Alexander Gogoberidze" userId="cef4c857-4573-472a-a142-f228d09b7246" providerId="ADAL" clId="{4640B20D-8F17-4233-B3BB-CC57B981E149}" dt="2023-11-05T07:35:20.127" v="22" actId="1076"/>
          <ac:picMkLst>
            <pc:docMk/>
            <pc:sldMk cId="2539914624" sldId="816"/>
            <ac:picMk id="6" creationId="{CE76B420-9AF0-4156-F392-6C6420CF7DBE}"/>
          </ac:picMkLst>
        </pc:picChg>
        <pc:picChg chg="add mod">
          <ac:chgData name="Alexander Gogoberidze" userId="cef4c857-4573-472a-a142-f228d09b7246" providerId="ADAL" clId="{4640B20D-8F17-4233-B3BB-CC57B981E149}" dt="2023-11-05T07:36:01.232" v="29" actId="1076"/>
          <ac:picMkLst>
            <pc:docMk/>
            <pc:sldMk cId="2539914624" sldId="816"/>
            <ac:picMk id="7" creationId="{50403E06-0D7B-A1F7-2579-23169AC948B6}"/>
          </ac:picMkLst>
        </pc:picChg>
        <pc:picChg chg="add mod">
          <ac:chgData name="Alexander Gogoberidze" userId="cef4c857-4573-472a-a142-f228d09b7246" providerId="ADAL" clId="{4640B20D-8F17-4233-B3BB-CC57B981E149}" dt="2023-11-05T07:36:22.089" v="31" actId="1076"/>
          <ac:picMkLst>
            <pc:docMk/>
            <pc:sldMk cId="2539914624" sldId="816"/>
            <ac:picMk id="8" creationId="{12AE7789-A89C-168D-548E-6923C91D9BFF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5763D-BE93-4D3B-A869-9F43722B5D36}" type="doc">
      <dgm:prSet loTypeId="urn:microsoft.com/office/officeart/2005/8/layout/radial6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BC676881-0F7C-4D3C-B21E-F2E86247CA8B}">
      <dgm:prSet phldrT="[Text]" custT="1"/>
      <dgm:spPr>
        <a:blipFill rotWithShape="0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600" dirty="0"/>
        </a:p>
      </dgm:t>
    </dgm:pt>
    <dgm:pt modelId="{354FEDE1-154F-4FC9-A1F5-D24A5F2FD027}" type="parTrans" cxnId="{247FC847-7FA2-49D7-8E99-E6878AC92FA0}">
      <dgm:prSet/>
      <dgm:spPr/>
      <dgm:t>
        <a:bodyPr/>
        <a:lstStyle/>
        <a:p>
          <a:endParaRPr lang="en-US"/>
        </a:p>
      </dgm:t>
    </dgm:pt>
    <dgm:pt modelId="{2A36479A-CC6A-40F8-B513-2ED99DD58F4D}" type="sibTrans" cxnId="{247FC847-7FA2-49D7-8E99-E6878AC92FA0}">
      <dgm:prSet/>
      <dgm:spPr/>
      <dgm:t>
        <a:bodyPr/>
        <a:lstStyle/>
        <a:p>
          <a:endParaRPr lang="en-US"/>
        </a:p>
      </dgm:t>
    </dgm:pt>
    <dgm:pt modelId="{5AD30751-F477-43FD-8513-2EA310BB8FAD}">
      <dgm:prSet phldrT="[Text]" custT="1"/>
      <dgm:spPr/>
      <dgm:t>
        <a:bodyPr/>
        <a:lstStyle/>
        <a:p>
          <a:r>
            <a:rPr lang="en-US" sz="700" b="0" i="0" dirty="0"/>
            <a:t>Construction College CONSTRUCT2</a:t>
          </a:r>
          <a:endParaRPr lang="en-US" sz="700" b="0" dirty="0"/>
        </a:p>
      </dgm:t>
    </dgm:pt>
    <dgm:pt modelId="{27964956-50CD-41EB-A952-B6E10994D1A3}" type="parTrans" cxnId="{1107C917-78E7-4F3D-A80F-3B98D6FCEFFA}">
      <dgm:prSet/>
      <dgm:spPr/>
      <dgm:t>
        <a:bodyPr/>
        <a:lstStyle/>
        <a:p>
          <a:endParaRPr lang="en-US"/>
        </a:p>
      </dgm:t>
    </dgm:pt>
    <dgm:pt modelId="{0277F8BD-5B1F-4C67-9ADA-85638C34D0E0}" type="sibTrans" cxnId="{1107C917-78E7-4F3D-A80F-3B98D6FCEFFA}">
      <dgm:prSet/>
      <dgm:spPr/>
      <dgm:t>
        <a:bodyPr/>
        <a:lstStyle/>
        <a:p>
          <a:endParaRPr lang="en-US" sz="1600"/>
        </a:p>
      </dgm:t>
    </dgm:pt>
    <dgm:pt modelId="{571E4A88-8CF6-4204-A3FC-6EEC0F908DE2}">
      <dgm:prSet phldrT="[Text]" custT="1"/>
      <dgm:spPr/>
      <dgm:t>
        <a:bodyPr/>
        <a:lstStyle/>
        <a:p>
          <a:pPr algn="ctr"/>
          <a:r>
            <a:rPr lang="en-US" sz="1200" b="0" i="0" dirty="0"/>
            <a:t>GTU</a:t>
          </a:r>
          <a:endParaRPr lang="en-US" sz="1600" dirty="0"/>
        </a:p>
      </dgm:t>
    </dgm:pt>
    <dgm:pt modelId="{5A285EB7-2922-4B6D-9F0F-6FF8067829BC}" type="parTrans" cxnId="{CD0558D1-F894-4064-9EE9-E193DE7E9740}">
      <dgm:prSet/>
      <dgm:spPr/>
      <dgm:t>
        <a:bodyPr/>
        <a:lstStyle/>
        <a:p>
          <a:endParaRPr lang="en-US"/>
        </a:p>
      </dgm:t>
    </dgm:pt>
    <dgm:pt modelId="{1A605B2F-7750-4511-A538-888F150722C2}" type="sibTrans" cxnId="{CD0558D1-F894-4064-9EE9-E193DE7E9740}">
      <dgm:prSet/>
      <dgm:spPr/>
      <dgm:t>
        <a:bodyPr/>
        <a:lstStyle/>
        <a:p>
          <a:endParaRPr lang="en-US" sz="1600"/>
        </a:p>
      </dgm:t>
    </dgm:pt>
    <dgm:pt modelId="{84B62A34-DD33-4A10-9205-3CEA2EE1E156}">
      <dgm:prSet phldrT="[Text]" custT="1"/>
      <dgm:spPr/>
      <dgm:t>
        <a:bodyPr/>
        <a:lstStyle/>
        <a:p>
          <a:r>
            <a:rPr lang="en-US" sz="1200" b="0" i="0" dirty="0"/>
            <a:t>LGG</a:t>
          </a:r>
          <a:endParaRPr lang="en-US" sz="1200" dirty="0"/>
        </a:p>
      </dgm:t>
    </dgm:pt>
    <dgm:pt modelId="{51C5D73C-4E33-4FB9-81AC-F1F5D1AF52BB}" type="parTrans" cxnId="{132E51A4-B831-4BC5-8BC0-30F75183925F}">
      <dgm:prSet/>
      <dgm:spPr/>
      <dgm:t>
        <a:bodyPr/>
        <a:lstStyle/>
        <a:p>
          <a:endParaRPr lang="en-US"/>
        </a:p>
      </dgm:t>
    </dgm:pt>
    <dgm:pt modelId="{BB903DD9-A446-4E3C-8863-1FBD7BFEAFBB}" type="sibTrans" cxnId="{132E51A4-B831-4BC5-8BC0-30F75183925F}">
      <dgm:prSet/>
      <dgm:spPr/>
      <dgm:t>
        <a:bodyPr/>
        <a:lstStyle/>
        <a:p>
          <a:endParaRPr lang="en-US" sz="1600"/>
        </a:p>
      </dgm:t>
    </dgm:pt>
    <dgm:pt modelId="{B8E453EB-DB75-4571-9E00-57C79C8C85EF}">
      <dgm:prSet phldrT="[Text]" custT="1"/>
      <dgm:spPr/>
      <dgm:t>
        <a:bodyPr/>
        <a:lstStyle/>
        <a:p>
          <a:r>
            <a:rPr lang="en-US" sz="1200" b="0" i="0" dirty="0" err="1"/>
            <a:t>WinArt</a:t>
          </a:r>
          <a:endParaRPr lang="en-US" sz="1600" dirty="0"/>
        </a:p>
      </dgm:t>
    </dgm:pt>
    <dgm:pt modelId="{E225C644-A46C-458F-B162-A69F3EBF7C09}" type="parTrans" cxnId="{AFE5FC8E-AE81-458F-9E13-B663FA3B49A2}">
      <dgm:prSet/>
      <dgm:spPr/>
      <dgm:t>
        <a:bodyPr/>
        <a:lstStyle/>
        <a:p>
          <a:endParaRPr lang="en-US"/>
        </a:p>
      </dgm:t>
    </dgm:pt>
    <dgm:pt modelId="{6D0F8717-134A-40E8-8AE9-F4DA0FC6C12A}" type="sibTrans" cxnId="{AFE5FC8E-AE81-458F-9E13-B663FA3B49A2}">
      <dgm:prSet/>
      <dgm:spPr/>
      <dgm:t>
        <a:bodyPr/>
        <a:lstStyle/>
        <a:p>
          <a:endParaRPr lang="en-US" sz="1600"/>
        </a:p>
      </dgm:t>
    </dgm:pt>
    <dgm:pt modelId="{F11AE8E4-869D-4E73-9250-0354A775DB30}">
      <dgm:prSet phldrT="[Text]" custT="1"/>
      <dgm:spPr/>
      <dgm:t>
        <a:bodyPr/>
        <a:lstStyle/>
        <a:p>
          <a:r>
            <a:rPr lang="en-US" sz="1100" b="0" i="0" dirty="0" err="1"/>
            <a:t>Rehau</a:t>
          </a:r>
          <a:r>
            <a:rPr lang="en-US" sz="1100" b="0" i="0" dirty="0"/>
            <a:t> Georgia</a:t>
          </a:r>
          <a:endParaRPr lang="en-US" sz="1100" dirty="0"/>
        </a:p>
      </dgm:t>
    </dgm:pt>
    <dgm:pt modelId="{CE82730C-4421-4FD8-A3A5-DC80748F4A21}" type="parTrans" cxnId="{97E0D301-E1ED-41FA-9DE0-B7D9FE91CFC8}">
      <dgm:prSet/>
      <dgm:spPr/>
      <dgm:t>
        <a:bodyPr/>
        <a:lstStyle/>
        <a:p>
          <a:endParaRPr lang="en-US"/>
        </a:p>
      </dgm:t>
    </dgm:pt>
    <dgm:pt modelId="{76DB1F61-F1A6-4753-96B9-2BC63A8E89FC}" type="sibTrans" cxnId="{97E0D301-E1ED-41FA-9DE0-B7D9FE91CFC8}">
      <dgm:prSet/>
      <dgm:spPr/>
      <dgm:t>
        <a:bodyPr/>
        <a:lstStyle/>
        <a:p>
          <a:endParaRPr lang="en-US" sz="1600"/>
        </a:p>
      </dgm:t>
    </dgm:pt>
    <dgm:pt modelId="{796B1204-9B61-4050-A79C-3E9BFAF3DE41}">
      <dgm:prSet phldrT="[Text]" custT="1"/>
      <dgm:spPr/>
      <dgm:t>
        <a:bodyPr/>
        <a:lstStyle/>
        <a:p>
          <a:pPr algn="ctr"/>
          <a:r>
            <a:rPr lang="en-US" sz="1100" b="0" i="0" dirty="0"/>
            <a:t>VET College SPECTRI</a:t>
          </a:r>
          <a:endParaRPr lang="en-US" sz="1100" dirty="0"/>
        </a:p>
      </dgm:t>
    </dgm:pt>
    <dgm:pt modelId="{A5E9BDAD-5D6F-447D-B061-C4B403476E95}" type="parTrans" cxnId="{923020BD-B9AD-47C1-AD1D-C91204999BA1}">
      <dgm:prSet/>
      <dgm:spPr/>
      <dgm:t>
        <a:bodyPr/>
        <a:lstStyle/>
        <a:p>
          <a:endParaRPr lang="en-US"/>
        </a:p>
      </dgm:t>
    </dgm:pt>
    <dgm:pt modelId="{75AFA05C-1325-4C7E-A833-16F7FDEAFA81}" type="sibTrans" cxnId="{923020BD-B9AD-47C1-AD1D-C91204999BA1}">
      <dgm:prSet/>
      <dgm:spPr/>
      <dgm:t>
        <a:bodyPr/>
        <a:lstStyle/>
        <a:p>
          <a:endParaRPr lang="en-US" sz="1600"/>
        </a:p>
      </dgm:t>
    </dgm:pt>
    <dgm:pt modelId="{9926BE41-BAF0-4F26-8C85-59CE7F9ED205}">
      <dgm:prSet phldrT="[Text]" custT="1"/>
      <dgm:spPr/>
      <dgm:t>
        <a:bodyPr/>
        <a:lstStyle/>
        <a:p>
          <a:r>
            <a:rPr lang="en-US" sz="1200" b="0" i="0" dirty="0" err="1"/>
            <a:t>AvLux</a:t>
          </a:r>
          <a:endParaRPr lang="en-US" sz="1200" dirty="0"/>
        </a:p>
      </dgm:t>
    </dgm:pt>
    <dgm:pt modelId="{35707B0C-19C7-49E4-9FF4-F6E884CA5ACC}" type="parTrans" cxnId="{A63689DB-3DF9-4C71-BDAD-CB8FC5D5F735}">
      <dgm:prSet/>
      <dgm:spPr/>
      <dgm:t>
        <a:bodyPr/>
        <a:lstStyle/>
        <a:p>
          <a:endParaRPr lang="en-US"/>
        </a:p>
      </dgm:t>
    </dgm:pt>
    <dgm:pt modelId="{062D5D3F-C230-4FDD-A08D-203229F074A0}" type="sibTrans" cxnId="{A63689DB-3DF9-4C71-BDAD-CB8FC5D5F735}">
      <dgm:prSet/>
      <dgm:spPr/>
      <dgm:t>
        <a:bodyPr/>
        <a:lstStyle/>
        <a:p>
          <a:endParaRPr lang="en-US" sz="1600"/>
        </a:p>
      </dgm:t>
    </dgm:pt>
    <dgm:pt modelId="{95349C96-A10D-48D5-9062-2EC0D2D7C0EA}" type="pres">
      <dgm:prSet presAssocID="{D2A5763D-BE93-4D3B-A869-9F43722B5D3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B2D34E-833B-4C5B-B337-61E93DCAA6BD}" type="pres">
      <dgm:prSet presAssocID="{BC676881-0F7C-4D3C-B21E-F2E86247CA8B}" presName="centerShape" presStyleLbl="node0" presStyleIdx="0" presStyleCnt="1" custScaleX="128859" custScaleY="127337"/>
      <dgm:spPr/>
    </dgm:pt>
    <dgm:pt modelId="{5F35EB49-B5CC-42AC-AE76-26B65FBF219F}" type="pres">
      <dgm:prSet presAssocID="{5AD30751-F477-43FD-8513-2EA310BB8FAD}" presName="node" presStyleLbl="node1" presStyleIdx="0" presStyleCnt="7" custRadScaleRad="99505">
        <dgm:presLayoutVars>
          <dgm:bulletEnabled val="1"/>
        </dgm:presLayoutVars>
      </dgm:prSet>
      <dgm:spPr/>
    </dgm:pt>
    <dgm:pt modelId="{1202815A-CEC0-474F-8108-5F1D10029D0A}" type="pres">
      <dgm:prSet presAssocID="{5AD30751-F477-43FD-8513-2EA310BB8FAD}" presName="dummy" presStyleCnt="0"/>
      <dgm:spPr/>
    </dgm:pt>
    <dgm:pt modelId="{CFC08DB3-D014-46B3-AE03-80A76889DF96}" type="pres">
      <dgm:prSet presAssocID="{0277F8BD-5B1F-4C67-9ADA-85638C34D0E0}" presName="sibTrans" presStyleLbl="sibTrans2D1" presStyleIdx="0" presStyleCnt="7"/>
      <dgm:spPr/>
    </dgm:pt>
    <dgm:pt modelId="{38FA2829-5920-4ACF-ACF3-60342DB4A892}" type="pres">
      <dgm:prSet presAssocID="{571E4A88-8CF6-4204-A3FC-6EEC0F908DE2}" presName="node" presStyleLbl="node1" presStyleIdx="1" presStyleCnt="7">
        <dgm:presLayoutVars>
          <dgm:bulletEnabled val="1"/>
        </dgm:presLayoutVars>
      </dgm:prSet>
      <dgm:spPr/>
    </dgm:pt>
    <dgm:pt modelId="{FC7E9A6D-EFFF-4C65-A7C3-B76BC3CDFE59}" type="pres">
      <dgm:prSet presAssocID="{571E4A88-8CF6-4204-A3FC-6EEC0F908DE2}" presName="dummy" presStyleCnt="0"/>
      <dgm:spPr/>
    </dgm:pt>
    <dgm:pt modelId="{FC31BDE0-652B-42EF-8B59-06307BF6B7C9}" type="pres">
      <dgm:prSet presAssocID="{1A605B2F-7750-4511-A538-888F150722C2}" presName="sibTrans" presStyleLbl="sibTrans2D1" presStyleIdx="1" presStyleCnt="7"/>
      <dgm:spPr/>
    </dgm:pt>
    <dgm:pt modelId="{7BE52D79-8242-41F6-84C0-FF7C0B03E36A}" type="pres">
      <dgm:prSet presAssocID="{84B62A34-DD33-4A10-9205-3CEA2EE1E156}" presName="node" presStyleLbl="node1" presStyleIdx="2" presStyleCnt="7">
        <dgm:presLayoutVars>
          <dgm:bulletEnabled val="1"/>
        </dgm:presLayoutVars>
      </dgm:prSet>
      <dgm:spPr/>
    </dgm:pt>
    <dgm:pt modelId="{3D9C2CF2-5787-41FC-90B5-893E67A1EEEF}" type="pres">
      <dgm:prSet presAssocID="{84B62A34-DD33-4A10-9205-3CEA2EE1E156}" presName="dummy" presStyleCnt="0"/>
      <dgm:spPr/>
    </dgm:pt>
    <dgm:pt modelId="{6F45D9B4-7662-4915-AB1A-B4884A3E1470}" type="pres">
      <dgm:prSet presAssocID="{BB903DD9-A446-4E3C-8863-1FBD7BFEAFBB}" presName="sibTrans" presStyleLbl="sibTrans2D1" presStyleIdx="2" presStyleCnt="7"/>
      <dgm:spPr/>
    </dgm:pt>
    <dgm:pt modelId="{2D82B7E4-244F-4E45-A56D-B63B10F97ECA}" type="pres">
      <dgm:prSet presAssocID="{9926BE41-BAF0-4F26-8C85-59CE7F9ED205}" presName="node" presStyleLbl="node1" presStyleIdx="3" presStyleCnt="7">
        <dgm:presLayoutVars>
          <dgm:bulletEnabled val="1"/>
        </dgm:presLayoutVars>
      </dgm:prSet>
      <dgm:spPr/>
    </dgm:pt>
    <dgm:pt modelId="{255B4193-30C8-4A88-A829-B002C834B6BA}" type="pres">
      <dgm:prSet presAssocID="{9926BE41-BAF0-4F26-8C85-59CE7F9ED205}" presName="dummy" presStyleCnt="0"/>
      <dgm:spPr/>
    </dgm:pt>
    <dgm:pt modelId="{EF4F6942-2901-4B2D-B9F7-6EE6936655A8}" type="pres">
      <dgm:prSet presAssocID="{062D5D3F-C230-4FDD-A08D-203229F074A0}" presName="sibTrans" presStyleLbl="sibTrans2D1" presStyleIdx="3" presStyleCnt="7"/>
      <dgm:spPr/>
    </dgm:pt>
    <dgm:pt modelId="{1EA81260-E80B-44C9-8648-F9FEB5840DE8}" type="pres">
      <dgm:prSet presAssocID="{B8E453EB-DB75-4571-9E00-57C79C8C85EF}" presName="node" presStyleLbl="node1" presStyleIdx="4" presStyleCnt="7">
        <dgm:presLayoutVars>
          <dgm:bulletEnabled val="1"/>
        </dgm:presLayoutVars>
      </dgm:prSet>
      <dgm:spPr/>
    </dgm:pt>
    <dgm:pt modelId="{2FE0D567-6F83-49A3-B1B9-190D4DC933A6}" type="pres">
      <dgm:prSet presAssocID="{B8E453EB-DB75-4571-9E00-57C79C8C85EF}" presName="dummy" presStyleCnt="0"/>
      <dgm:spPr/>
    </dgm:pt>
    <dgm:pt modelId="{6D2E4C02-3359-47A2-A8E9-063C4948B733}" type="pres">
      <dgm:prSet presAssocID="{6D0F8717-134A-40E8-8AE9-F4DA0FC6C12A}" presName="sibTrans" presStyleLbl="sibTrans2D1" presStyleIdx="4" presStyleCnt="7"/>
      <dgm:spPr/>
    </dgm:pt>
    <dgm:pt modelId="{9B569574-6692-4B88-832F-8E502AB78C6A}" type="pres">
      <dgm:prSet presAssocID="{F11AE8E4-869D-4E73-9250-0354A775DB30}" presName="node" presStyleLbl="node1" presStyleIdx="5" presStyleCnt="7">
        <dgm:presLayoutVars>
          <dgm:bulletEnabled val="1"/>
        </dgm:presLayoutVars>
      </dgm:prSet>
      <dgm:spPr/>
    </dgm:pt>
    <dgm:pt modelId="{C37C147B-CC92-45B2-AD00-7BED2BD991C8}" type="pres">
      <dgm:prSet presAssocID="{F11AE8E4-869D-4E73-9250-0354A775DB30}" presName="dummy" presStyleCnt="0"/>
      <dgm:spPr/>
    </dgm:pt>
    <dgm:pt modelId="{F37CC80A-62A9-448E-A823-E0CCA2AFC8DF}" type="pres">
      <dgm:prSet presAssocID="{76DB1F61-F1A6-4753-96B9-2BC63A8E89FC}" presName="sibTrans" presStyleLbl="sibTrans2D1" presStyleIdx="5" presStyleCnt="7"/>
      <dgm:spPr/>
    </dgm:pt>
    <dgm:pt modelId="{85293A06-4669-4C49-A93A-49F50891DE4C}" type="pres">
      <dgm:prSet presAssocID="{796B1204-9B61-4050-A79C-3E9BFAF3DE41}" presName="node" presStyleLbl="node1" presStyleIdx="6" presStyleCnt="7">
        <dgm:presLayoutVars>
          <dgm:bulletEnabled val="1"/>
        </dgm:presLayoutVars>
      </dgm:prSet>
      <dgm:spPr/>
    </dgm:pt>
    <dgm:pt modelId="{4EAFBB2A-8548-4F11-8224-4D4B03FC575E}" type="pres">
      <dgm:prSet presAssocID="{796B1204-9B61-4050-A79C-3E9BFAF3DE41}" presName="dummy" presStyleCnt="0"/>
      <dgm:spPr/>
    </dgm:pt>
    <dgm:pt modelId="{940DFE06-6BF0-408D-A34C-69EA448E172F}" type="pres">
      <dgm:prSet presAssocID="{75AFA05C-1325-4C7E-A833-16F7FDEAFA81}" presName="sibTrans" presStyleLbl="sibTrans2D1" presStyleIdx="6" presStyleCnt="7"/>
      <dgm:spPr/>
    </dgm:pt>
  </dgm:ptLst>
  <dgm:cxnLst>
    <dgm:cxn modelId="{97E0D301-E1ED-41FA-9DE0-B7D9FE91CFC8}" srcId="{BC676881-0F7C-4D3C-B21E-F2E86247CA8B}" destId="{F11AE8E4-869D-4E73-9250-0354A775DB30}" srcOrd="5" destOrd="0" parTransId="{CE82730C-4421-4FD8-A3A5-DC80748F4A21}" sibTransId="{76DB1F61-F1A6-4753-96B9-2BC63A8E89FC}"/>
    <dgm:cxn modelId="{B066F807-A2B5-4989-9BF3-015C344FB7CB}" type="presOf" srcId="{9926BE41-BAF0-4F26-8C85-59CE7F9ED205}" destId="{2D82B7E4-244F-4E45-A56D-B63B10F97ECA}" srcOrd="0" destOrd="0" presId="urn:microsoft.com/office/officeart/2005/8/layout/radial6"/>
    <dgm:cxn modelId="{1107C917-78E7-4F3D-A80F-3B98D6FCEFFA}" srcId="{BC676881-0F7C-4D3C-B21E-F2E86247CA8B}" destId="{5AD30751-F477-43FD-8513-2EA310BB8FAD}" srcOrd="0" destOrd="0" parTransId="{27964956-50CD-41EB-A952-B6E10994D1A3}" sibTransId="{0277F8BD-5B1F-4C67-9ADA-85638C34D0E0}"/>
    <dgm:cxn modelId="{52A2681A-B69D-4816-A1B2-71A91423929F}" type="presOf" srcId="{571E4A88-8CF6-4204-A3FC-6EEC0F908DE2}" destId="{38FA2829-5920-4ACF-ACF3-60342DB4A892}" srcOrd="0" destOrd="0" presId="urn:microsoft.com/office/officeart/2005/8/layout/radial6"/>
    <dgm:cxn modelId="{C3DFC71C-B02F-404C-AE2E-AED821E2F42E}" type="presOf" srcId="{75AFA05C-1325-4C7E-A833-16F7FDEAFA81}" destId="{940DFE06-6BF0-408D-A34C-69EA448E172F}" srcOrd="0" destOrd="0" presId="urn:microsoft.com/office/officeart/2005/8/layout/radial6"/>
    <dgm:cxn modelId="{9D8BE52E-6D33-427F-A4F0-C9B3FED5DB9E}" type="presOf" srcId="{1A605B2F-7750-4511-A538-888F150722C2}" destId="{FC31BDE0-652B-42EF-8B59-06307BF6B7C9}" srcOrd="0" destOrd="0" presId="urn:microsoft.com/office/officeart/2005/8/layout/radial6"/>
    <dgm:cxn modelId="{50EC6E3B-63AA-402A-9CAB-6585A7791CEA}" type="presOf" srcId="{062D5D3F-C230-4FDD-A08D-203229F074A0}" destId="{EF4F6942-2901-4B2D-B9F7-6EE6936655A8}" srcOrd="0" destOrd="0" presId="urn:microsoft.com/office/officeart/2005/8/layout/radial6"/>
    <dgm:cxn modelId="{247FC847-7FA2-49D7-8E99-E6878AC92FA0}" srcId="{D2A5763D-BE93-4D3B-A869-9F43722B5D36}" destId="{BC676881-0F7C-4D3C-B21E-F2E86247CA8B}" srcOrd="0" destOrd="0" parTransId="{354FEDE1-154F-4FC9-A1F5-D24A5F2FD027}" sibTransId="{2A36479A-CC6A-40F8-B513-2ED99DD58F4D}"/>
    <dgm:cxn modelId="{B9EB1F68-BC36-4C36-B566-8AE2A549C7C4}" type="presOf" srcId="{F11AE8E4-869D-4E73-9250-0354A775DB30}" destId="{9B569574-6692-4B88-832F-8E502AB78C6A}" srcOrd="0" destOrd="0" presId="urn:microsoft.com/office/officeart/2005/8/layout/radial6"/>
    <dgm:cxn modelId="{C604064E-EB44-4D3F-94AC-4B5B5F7858D2}" type="presOf" srcId="{BC676881-0F7C-4D3C-B21E-F2E86247CA8B}" destId="{40B2D34E-833B-4C5B-B337-61E93DCAA6BD}" srcOrd="0" destOrd="0" presId="urn:microsoft.com/office/officeart/2005/8/layout/radial6"/>
    <dgm:cxn modelId="{04AE736E-888E-490D-ABF6-F5308ACC70BE}" type="presOf" srcId="{76DB1F61-F1A6-4753-96B9-2BC63A8E89FC}" destId="{F37CC80A-62A9-448E-A823-E0CCA2AFC8DF}" srcOrd="0" destOrd="0" presId="urn:microsoft.com/office/officeart/2005/8/layout/radial6"/>
    <dgm:cxn modelId="{B9B8EC6F-FC3B-4BD1-BA1A-029D4B46C2B1}" type="presOf" srcId="{B8E453EB-DB75-4571-9E00-57C79C8C85EF}" destId="{1EA81260-E80B-44C9-8648-F9FEB5840DE8}" srcOrd="0" destOrd="0" presId="urn:microsoft.com/office/officeart/2005/8/layout/radial6"/>
    <dgm:cxn modelId="{A1EC0472-28CF-4853-9C57-DBA5249D7281}" type="presOf" srcId="{0277F8BD-5B1F-4C67-9ADA-85638C34D0E0}" destId="{CFC08DB3-D014-46B3-AE03-80A76889DF96}" srcOrd="0" destOrd="0" presId="urn:microsoft.com/office/officeart/2005/8/layout/radial6"/>
    <dgm:cxn modelId="{AFE5FC8E-AE81-458F-9E13-B663FA3B49A2}" srcId="{BC676881-0F7C-4D3C-B21E-F2E86247CA8B}" destId="{B8E453EB-DB75-4571-9E00-57C79C8C85EF}" srcOrd="4" destOrd="0" parTransId="{E225C644-A46C-458F-B162-A69F3EBF7C09}" sibTransId="{6D0F8717-134A-40E8-8AE9-F4DA0FC6C12A}"/>
    <dgm:cxn modelId="{132E51A4-B831-4BC5-8BC0-30F75183925F}" srcId="{BC676881-0F7C-4D3C-B21E-F2E86247CA8B}" destId="{84B62A34-DD33-4A10-9205-3CEA2EE1E156}" srcOrd="2" destOrd="0" parTransId="{51C5D73C-4E33-4FB9-81AC-F1F5D1AF52BB}" sibTransId="{BB903DD9-A446-4E3C-8863-1FBD7BFEAFBB}"/>
    <dgm:cxn modelId="{923020BD-B9AD-47C1-AD1D-C91204999BA1}" srcId="{BC676881-0F7C-4D3C-B21E-F2E86247CA8B}" destId="{796B1204-9B61-4050-A79C-3E9BFAF3DE41}" srcOrd="6" destOrd="0" parTransId="{A5E9BDAD-5D6F-447D-B061-C4B403476E95}" sibTransId="{75AFA05C-1325-4C7E-A833-16F7FDEAFA81}"/>
    <dgm:cxn modelId="{F6E4C6C3-2022-4049-9D69-EBADC3DE12A3}" type="presOf" srcId="{BB903DD9-A446-4E3C-8863-1FBD7BFEAFBB}" destId="{6F45D9B4-7662-4915-AB1A-B4884A3E1470}" srcOrd="0" destOrd="0" presId="urn:microsoft.com/office/officeart/2005/8/layout/radial6"/>
    <dgm:cxn modelId="{CD0558D1-F894-4064-9EE9-E193DE7E9740}" srcId="{BC676881-0F7C-4D3C-B21E-F2E86247CA8B}" destId="{571E4A88-8CF6-4204-A3FC-6EEC0F908DE2}" srcOrd="1" destOrd="0" parTransId="{5A285EB7-2922-4B6D-9F0F-6FF8067829BC}" sibTransId="{1A605B2F-7750-4511-A538-888F150722C2}"/>
    <dgm:cxn modelId="{41A15ED3-1FF4-4DEA-8FFF-F7F8ED853D74}" type="presOf" srcId="{5AD30751-F477-43FD-8513-2EA310BB8FAD}" destId="{5F35EB49-B5CC-42AC-AE76-26B65FBF219F}" srcOrd="0" destOrd="0" presId="urn:microsoft.com/office/officeart/2005/8/layout/radial6"/>
    <dgm:cxn modelId="{A63689DB-3DF9-4C71-BDAD-CB8FC5D5F735}" srcId="{BC676881-0F7C-4D3C-B21E-F2E86247CA8B}" destId="{9926BE41-BAF0-4F26-8C85-59CE7F9ED205}" srcOrd="3" destOrd="0" parTransId="{35707B0C-19C7-49E4-9FF4-F6E884CA5ACC}" sibTransId="{062D5D3F-C230-4FDD-A08D-203229F074A0}"/>
    <dgm:cxn modelId="{2E68C5E6-F3B0-4669-97FC-601AF601BBF2}" type="presOf" srcId="{796B1204-9B61-4050-A79C-3E9BFAF3DE41}" destId="{85293A06-4669-4C49-A93A-49F50891DE4C}" srcOrd="0" destOrd="0" presId="urn:microsoft.com/office/officeart/2005/8/layout/radial6"/>
    <dgm:cxn modelId="{ACBC5FEC-E7D6-4D45-B85B-AF6992F1E92B}" type="presOf" srcId="{84B62A34-DD33-4A10-9205-3CEA2EE1E156}" destId="{7BE52D79-8242-41F6-84C0-FF7C0B03E36A}" srcOrd="0" destOrd="0" presId="urn:microsoft.com/office/officeart/2005/8/layout/radial6"/>
    <dgm:cxn modelId="{489B28ED-4DE3-420E-9658-20C6AA5196F4}" type="presOf" srcId="{6D0F8717-134A-40E8-8AE9-F4DA0FC6C12A}" destId="{6D2E4C02-3359-47A2-A8E9-063C4948B733}" srcOrd="0" destOrd="0" presId="urn:microsoft.com/office/officeart/2005/8/layout/radial6"/>
    <dgm:cxn modelId="{C4FACDF0-F8F0-47D0-B9CB-CC5F71D09F17}" type="presOf" srcId="{D2A5763D-BE93-4D3B-A869-9F43722B5D36}" destId="{95349C96-A10D-48D5-9062-2EC0D2D7C0EA}" srcOrd="0" destOrd="0" presId="urn:microsoft.com/office/officeart/2005/8/layout/radial6"/>
    <dgm:cxn modelId="{BA145C96-3286-443A-B66D-35B691A32BC3}" type="presParOf" srcId="{95349C96-A10D-48D5-9062-2EC0D2D7C0EA}" destId="{40B2D34E-833B-4C5B-B337-61E93DCAA6BD}" srcOrd="0" destOrd="0" presId="urn:microsoft.com/office/officeart/2005/8/layout/radial6"/>
    <dgm:cxn modelId="{F916C722-A580-4EBD-831C-4E7281B4224D}" type="presParOf" srcId="{95349C96-A10D-48D5-9062-2EC0D2D7C0EA}" destId="{5F35EB49-B5CC-42AC-AE76-26B65FBF219F}" srcOrd="1" destOrd="0" presId="urn:microsoft.com/office/officeart/2005/8/layout/radial6"/>
    <dgm:cxn modelId="{EF31329E-38CE-4520-A25C-A2C4DC76FEED}" type="presParOf" srcId="{95349C96-A10D-48D5-9062-2EC0D2D7C0EA}" destId="{1202815A-CEC0-474F-8108-5F1D10029D0A}" srcOrd="2" destOrd="0" presId="urn:microsoft.com/office/officeart/2005/8/layout/radial6"/>
    <dgm:cxn modelId="{07A705C0-32EE-4AA4-8AAC-220309884F59}" type="presParOf" srcId="{95349C96-A10D-48D5-9062-2EC0D2D7C0EA}" destId="{CFC08DB3-D014-46B3-AE03-80A76889DF96}" srcOrd="3" destOrd="0" presId="urn:microsoft.com/office/officeart/2005/8/layout/radial6"/>
    <dgm:cxn modelId="{7086B0B9-1401-4879-A634-E47F076CFDAD}" type="presParOf" srcId="{95349C96-A10D-48D5-9062-2EC0D2D7C0EA}" destId="{38FA2829-5920-4ACF-ACF3-60342DB4A892}" srcOrd="4" destOrd="0" presId="urn:microsoft.com/office/officeart/2005/8/layout/radial6"/>
    <dgm:cxn modelId="{957B79BF-E601-47F9-B235-D2F29AA20C07}" type="presParOf" srcId="{95349C96-A10D-48D5-9062-2EC0D2D7C0EA}" destId="{FC7E9A6D-EFFF-4C65-A7C3-B76BC3CDFE59}" srcOrd="5" destOrd="0" presId="urn:microsoft.com/office/officeart/2005/8/layout/radial6"/>
    <dgm:cxn modelId="{A718BF0C-6B64-49F2-B671-DF10623411C7}" type="presParOf" srcId="{95349C96-A10D-48D5-9062-2EC0D2D7C0EA}" destId="{FC31BDE0-652B-42EF-8B59-06307BF6B7C9}" srcOrd="6" destOrd="0" presId="urn:microsoft.com/office/officeart/2005/8/layout/radial6"/>
    <dgm:cxn modelId="{1B91292F-2224-4961-8A89-4174DEB7F5A3}" type="presParOf" srcId="{95349C96-A10D-48D5-9062-2EC0D2D7C0EA}" destId="{7BE52D79-8242-41F6-84C0-FF7C0B03E36A}" srcOrd="7" destOrd="0" presId="urn:microsoft.com/office/officeart/2005/8/layout/radial6"/>
    <dgm:cxn modelId="{5D35E466-AEBF-4954-AAD7-DFF901F63301}" type="presParOf" srcId="{95349C96-A10D-48D5-9062-2EC0D2D7C0EA}" destId="{3D9C2CF2-5787-41FC-90B5-893E67A1EEEF}" srcOrd="8" destOrd="0" presId="urn:microsoft.com/office/officeart/2005/8/layout/radial6"/>
    <dgm:cxn modelId="{C30111D5-509E-4826-A47A-E8D9E7E57346}" type="presParOf" srcId="{95349C96-A10D-48D5-9062-2EC0D2D7C0EA}" destId="{6F45D9B4-7662-4915-AB1A-B4884A3E1470}" srcOrd="9" destOrd="0" presId="urn:microsoft.com/office/officeart/2005/8/layout/radial6"/>
    <dgm:cxn modelId="{5B9ED320-B7CC-4C3F-8ABF-171F772AB38E}" type="presParOf" srcId="{95349C96-A10D-48D5-9062-2EC0D2D7C0EA}" destId="{2D82B7E4-244F-4E45-A56D-B63B10F97ECA}" srcOrd="10" destOrd="0" presId="urn:microsoft.com/office/officeart/2005/8/layout/radial6"/>
    <dgm:cxn modelId="{D1E715CA-D285-485D-82B7-0AD52E040D4C}" type="presParOf" srcId="{95349C96-A10D-48D5-9062-2EC0D2D7C0EA}" destId="{255B4193-30C8-4A88-A829-B002C834B6BA}" srcOrd="11" destOrd="0" presId="urn:microsoft.com/office/officeart/2005/8/layout/radial6"/>
    <dgm:cxn modelId="{FD9F27F7-8228-4E7F-9D79-3B1FD50D967D}" type="presParOf" srcId="{95349C96-A10D-48D5-9062-2EC0D2D7C0EA}" destId="{EF4F6942-2901-4B2D-B9F7-6EE6936655A8}" srcOrd="12" destOrd="0" presId="urn:microsoft.com/office/officeart/2005/8/layout/radial6"/>
    <dgm:cxn modelId="{D54E0547-F3D9-49D0-8D62-479C9CCA48CD}" type="presParOf" srcId="{95349C96-A10D-48D5-9062-2EC0D2D7C0EA}" destId="{1EA81260-E80B-44C9-8648-F9FEB5840DE8}" srcOrd="13" destOrd="0" presId="urn:microsoft.com/office/officeart/2005/8/layout/radial6"/>
    <dgm:cxn modelId="{FB63649A-867A-4D42-95D1-2860E0505FEF}" type="presParOf" srcId="{95349C96-A10D-48D5-9062-2EC0D2D7C0EA}" destId="{2FE0D567-6F83-49A3-B1B9-190D4DC933A6}" srcOrd="14" destOrd="0" presId="urn:microsoft.com/office/officeart/2005/8/layout/radial6"/>
    <dgm:cxn modelId="{7DFF502F-EACB-4344-BC5D-32409E4106BE}" type="presParOf" srcId="{95349C96-A10D-48D5-9062-2EC0D2D7C0EA}" destId="{6D2E4C02-3359-47A2-A8E9-063C4948B733}" srcOrd="15" destOrd="0" presId="urn:microsoft.com/office/officeart/2005/8/layout/radial6"/>
    <dgm:cxn modelId="{E7CFBF19-D0A2-49D7-9E30-696C01914DE0}" type="presParOf" srcId="{95349C96-A10D-48D5-9062-2EC0D2D7C0EA}" destId="{9B569574-6692-4B88-832F-8E502AB78C6A}" srcOrd="16" destOrd="0" presId="urn:microsoft.com/office/officeart/2005/8/layout/radial6"/>
    <dgm:cxn modelId="{4087EB67-5DB8-41DD-8494-2F9E3C72EDC3}" type="presParOf" srcId="{95349C96-A10D-48D5-9062-2EC0D2D7C0EA}" destId="{C37C147B-CC92-45B2-AD00-7BED2BD991C8}" srcOrd="17" destOrd="0" presId="urn:microsoft.com/office/officeart/2005/8/layout/radial6"/>
    <dgm:cxn modelId="{5BC80DA5-E388-4DB3-905A-79DC4F9F06D5}" type="presParOf" srcId="{95349C96-A10D-48D5-9062-2EC0D2D7C0EA}" destId="{F37CC80A-62A9-448E-A823-E0CCA2AFC8DF}" srcOrd="18" destOrd="0" presId="urn:microsoft.com/office/officeart/2005/8/layout/radial6"/>
    <dgm:cxn modelId="{86287835-7A55-4B83-BB8E-7309E1C9D366}" type="presParOf" srcId="{95349C96-A10D-48D5-9062-2EC0D2D7C0EA}" destId="{85293A06-4669-4C49-A93A-49F50891DE4C}" srcOrd="19" destOrd="0" presId="urn:microsoft.com/office/officeart/2005/8/layout/radial6"/>
    <dgm:cxn modelId="{A055C831-904B-4BE6-8A24-CB2136E78F47}" type="presParOf" srcId="{95349C96-A10D-48D5-9062-2EC0D2D7C0EA}" destId="{4EAFBB2A-8548-4F11-8224-4D4B03FC575E}" srcOrd="20" destOrd="0" presId="urn:microsoft.com/office/officeart/2005/8/layout/radial6"/>
    <dgm:cxn modelId="{89B64240-DF83-4F81-AB73-77C8D267128F}" type="presParOf" srcId="{95349C96-A10D-48D5-9062-2EC0D2D7C0EA}" destId="{940DFE06-6BF0-408D-A34C-69EA448E172F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5763D-BE93-4D3B-A869-9F43722B5D36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C676881-0F7C-4D3C-B21E-F2E86247CA8B}">
      <dgm:prSet phldrT="[Text]" custT="1"/>
      <dgm:spPr>
        <a:blipFill rotWithShape="0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600" dirty="0"/>
        </a:p>
      </dgm:t>
    </dgm:pt>
    <dgm:pt modelId="{354FEDE1-154F-4FC9-A1F5-D24A5F2FD027}" type="parTrans" cxnId="{247FC847-7FA2-49D7-8E99-E6878AC92FA0}">
      <dgm:prSet/>
      <dgm:spPr/>
      <dgm:t>
        <a:bodyPr/>
        <a:lstStyle/>
        <a:p>
          <a:endParaRPr lang="en-US"/>
        </a:p>
      </dgm:t>
    </dgm:pt>
    <dgm:pt modelId="{2A36479A-CC6A-40F8-B513-2ED99DD58F4D}" type="sibTrans" cxnId="{247FC847-7FA2-49D7-8E99-E6878AC92FA0}">
      <dgm:prSet/>
      <dgm:spPr/>
      <dgm:t>
        <a:bodyPr/>
        <a:lstStyle/>
        <a:p>
          <a:endParaRPr lang="en-US"/>
        </a:p>
      </dgm:t>
    </dgm:pt>
    <dgm:pt modelId="{B8E453EB-DB75-4571-9E00-57C79C8C85EF}">
      <dgm:prSet phldrT="[Text]" custT="1"/>
      <dgm:spPr/>
      <dgm:t>
        <a:bodyPr/>
        <a:lstStyle/>
        <a:p>
          <a:r>
            <a: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KNAUF Marketing Baku</a:t>
          </a:r>
          <a:endParaRPr lang="en-US" sz="1100" dirty="0"/>
        </a:p>
      </dgm:t>
    </dgm:pt>
    <dgm:pt modelId="{E225C644-A46C-458F-B162-A69F3EBF7C09}" type="parTrans" cxnId="{AFE5FC8E-AE81-458F-9E13-B663FA3B49A2}">
      <dgm:prSet/>
      <dgm:spPr/>
      <dgm:t>
        <a:bodyPr/>
        <a:lstStyle/>
        <a:p>
          <a:endParaRPr lang="en-US"/>
        </a:p>
      </dgm:t>
    </dgm:pt>
    <dgm:pt modelId="{6D0F8717-134A-40E8-8AE9-F4DA0FC6C12A}" type="sibTrans" cxnId="{AFE5FC8E-AE81-458F-9E13-B663FA3B49A2}">
      <dgm:prSet/>
      <dgm:spPr/>
      <dgm:t>
        <a:bodyPr/>
        <a:lstStyle/>
        <a:p>
          <a:endParaRPr lang="en-US" sz="1600"/>
        </a:p>
      </dgm:t>
    </dgm:pt>
    <dgm:pt modelId="{F11AE8E4-869D-4E73-9250-0354A775DB30}">
      <dgm:prSet phldrT="[Text]" custT="1"/>
      <dgm:spPr/>
      <dgm:t>
        <a:bodyPr/>
        <a:lstStyle/>
        <a:p>
          <a:r>
            <a:rPr lang="en-GB" sz="105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Dashunu</a:t>
          </a:r>
          <a:r>
            <a: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AZ</a:t>
          </a:r>
          <a:endParaRPr lang="en-US" sz="1050" dirty="0"/>
        </a:p>
      </dgm:t>
    </dgm:pt>
    <dgm:pt modelId="{CE82730C-4421-4FD8-A3A5-DC80748F4A21}" type="parTrans" cxnId="{97E0D301-E1ED-41FA-9DE0-B7D9FE91CFC8}">
      <dgm:prSet/>
      <dgm:spPr/>
      <dgm:t>
        <a:bodyPr/>
        <a:lstStyle/>
        <a:p>
          <a:endParaRPr lang="en-US"/>
        </a:p>
      </dgm:t>
    </dgm:pt>
    <dgm:pt modelId="{76DB1F61-F1A6-4753-96B9-2BC63A8E89FC}" type="sibTrans" cxnId="{97E0D301-E1ED-41FA-9DE0-B7D9FE91CFC8}">
      <dgm:prSet/>
      <dgm:spPr/>
      <dgm:t>
        <a:bodyPr/>
        <a:lstStyle/>
        <a:p>
          <a:endParaRPr lang="en-US" sz="1600"/>
        </a:p>
      </dgm:t>
    </dgm:pt>
    <dgm:pt modelId="{DD4C6F74-5314-4A39-A456-BE9E94398BE0}">
      <dgm:prSet phldrT="[Text]"/>
      <dgm:spPr/>
      <dgm:t>
        <a:bodyPr/>
        <a:lstStyle/>
        <a:p>
          <a:endParaRPr lang="en-US"/>
        </a:p>
      </dgm:t>
    </dgm:pt>
    <dgm:pt modelId="{AA256756-896F-46E0-868B-8F8664ECA95C}" type="parTrans" cxnId="{6E98DFB0-371B-44DD-B26C-245B2938C8BB}">
      <dgm:prSet/>
      <dgm:spPr/>
      <dgm:t>
        <a:bodyPr/>
        <a:lstStyle/>
        <a:p>
          <a:endParaRPr lang="en-US"/>
        </a:p>
      </dgm:t>
    </dgm:pt>
    <dgm:pt modelId="{7DD81562-CA4E-45DA-8C83-7B8E7E76B58A}" type="sibTrans" cxnId="{6E98DFB0-371B-44DD-B26C-245B2938C8BB}">
      <dgm:prSet/>
      <dgm:spPr/>
      <dgm:t>
        <a:bodyPr/>
        <a:lstStyle/>
        <a:p>
          <a:endParaRPr lang="en-US"/>
        </a:p>
      </dgm:t>
    </dgm:pt>
    <dgm:pt modelId="{B30D8976-59CB-431D-BCD2-262325FBF5B3}">
      <dgm:prSet/>
      <dgm:spPr/>
      <dgm:t>
        <a:bodyPr/>
        <a:lstStyle/>
        <a:p>
          <a:r>
            <a: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Construction College</a:t>
          </a:r>
          <a:endParaRPr lang="en-US" dirty="0"/>
        </a:p>
      </dgm:t>
    </dgm:pt>
    <dgm:pt modelId="{E4AB8104-D9C9-4B74-9012-8206388379DD}" type="parTrans" cxnId="{BF34DF84-EBF0-4581-9758-2E32E6B343B0}">
      <dgm:prSet/>
      <dgm:spPr/>
      <dgm:t>
        <a:bodyPr/>
        <a:lstStyle/>
        <a:p>
          <a:endParaRPr lang="en-US"/>
        </a:p>
      </dgm:t>
    </dgm:pt>
    <dgm:pt modelId="{702E3C40-CB7B-4FA4-B179-F565DEF75912}" type="sibTrans" cxnId="{BF34DF84-EBF0-4581-9758-2E32E6B343B0}">
      <dgm:prSet/>
      <dgm:spPr/>
      <dgm:t>
        <a:bodyPr/>
        <a:lstStyle/>
        <a:p>
          <a:endParaRPr lang="en-US"/>
        </a:p>
      </dgm:t>
    </dgm:pt>
    <dgm:pt modelId="{95349C96-A10D-48D5-9062-2EC0D2D7C0EA}" type="pres">
      <dgm:prSet presAssocID="{D2A5763D-BE93-4D3B-A869-9F43722B5D3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B2D34E-833B-4C5B-B337-61E93DCAA6BD}" type="pres">
      <dgm:prSet presAssocID="{BC676881-0F7C-4D3C-B21E-F2E86247CA8B}" presName="centerShape" presStyleLbl="node0" presStyleIdx="0" presStyleCnt="1" custScaleX="145396" custScaleY="139438"/>
      <dgm:spPr/>
    </dgm:pt>
    <dgm:pt modelId="{1EA81260-E80B-44C9-8648-F9FEB5840DE8}" type="pres">
      <dgm:prSet presAssocID="{B8E453EB-DB75-4571-9E00-57C79C8C85EF}" presName="node" presStyleLbl="node1" presStyleIdx="0" presStyleCnt="3">
        <dgm:presLayoutVars>
          <dgm:bulletEnabled val="1"/>
        </dgm:presLayoutVars>
      </dgm:prSet>
      <dgm:spPr/>
    </dgm:pt>
    <dgm:pt modelId="{2FE0D567-6F83-49A3-B1B9-190D4DC933A6}" type="pres">
      <dgm:prSet presAssocID="{B8E453EB-DB75-4571-9E00-57C79C8C85EF}" presName="dummy" presStyleCnt="0"/>
      <dgm:spPr/>
    </dgm:pt>
    <dgm:pt modelId="{6D2E4C02-3359-47A2-A8E9-063C4948B733}" type="pres">
      <dgm:prSet presAssocID="{6D0F8717-134A-40E8-8AE9-F4DA0FC6C12A}" presName="sibTrans" presStyleLbl="sibTrans2D1" presStyleIdx="0" presStyleCnt="3"/>
      <dgm:spPr/>
    </dgm:pt>
    <dgm:pt modelId="{9B569574-6692-4B88-832F-8E502AB78C6A}" type="pres">
      <dgm:prSet presAssocID="{F11AE8E4-869D-4E73-9250-0354A775DB30}" presName="node" presStyleLbl="node1" presStyleIdx="1" presStyleCnt="3">
        <dgm:presLayoutVars>
          <dgm:bulletEnabled val="1"/>
        </dgm:presLayoutVars>
      </dgm:prSet>
      <dgm:spPr/>
    </dgm:pt>
    <dgm:pt modelId="{C37C147B-CC92-45B2-AD00-7BED2BD991C8}" type="pres">
      <dgm:prSet presAssocID="{F11AE8E4-869D-4E73-9250-0354A775DB30}" presName="dummy" presStyleCnt="0"/>
      <dgm:spPr/>
    </dgm:pt>
    <dgm:pt modelId="{F37CC80A-62A9-448E-A823-E0CCA2AFC8DF}" type="pres">
      <dgm:prSet presAssocID="{76DB1F61-F1A6-4753-96B9-2BC63A8E89FC}" presName="sibTrans" presStyleLbl="sibTrans2D1" presStyleIdx="1" presStyleCnt="3"/>
      <dgm:spPr/>
    </dgm:pt>
    <dgm:pt modelId="{649D96F4-E657-4669-8F53-46E217859535}" type="pres">
      <dgm:prSet presAssocID="{B30D8976-59CB-431D-BCD2-262325FBF5B3}" presName="node" presStyleLbl="node1" presStyleIdx="2" presStyleCnt="3">
        <dgm:presLayoutVars>
          <dgm:bulletEnabled val="1"/>
        </dgm:presLayoutVars>
      </dgm:prSet>
      <dgm:spPr/>
    </dgm:pt>
    <dgm:pt modelId="{5A4144CB-8433-4F8F-BB44-D66B803EE72A}" type="pres">
      <dgm:prSet presAssocID="{B30D8976-59CB-431D-BCD2-262325FBF5B3}" presName="dummy" presStyleCnt="0"/>
      <dgm:spPr/>
    </dgm:pt>
    <dgm:pt modelId="{C912F118-5BDE-4417-A2CB-D2164064E28D}" type="pres">
      <dgm:prSet presAssocID="{702E3C40-CB7B-4FA4-B179-F565DEF75912}" presName="sibTrans" presStyleLbl="sibTrans2D1" presStyleIdx="2" presStyleCnt="3"/>
      <dgm:spPr/>
    </dgm:pt>
  </dgm:ptLst>
  <dgm:cxnLst>
    <dgm:cxn modelId="{97E0D301-E1ED-41FA-9DE0-B7D9FE91CFC8}" srcId="{BC676881-0F7C-4D3C-B21E-F2E86247CA8B}" destId="{F11AE8E4-869D-4E73-9250-0354A775DB30}" srcOrd="1" destOrd="0" parTransId="{CE82730C-4421-4FD8-A3A5-DC80748F4A21}" sibTransId="{76DB1F61-F1A6-4753-96B9-2BC63A8E89FC}"/>
    <dgm:cxn modelId="{4584F43A-9885-4354-9B53-A39A614434F3}" type="presOf" srcId="{B30D8976-59CB-431D-BCD2-262325FBF5B3}" destId="{649D96F4-E657-4669-8F53-46E217859535}" srcOrd="0" destOrd="0" presId="urn:microsoft.com/office/officeart/2005/8/layout/radial6"/>
    <dgm:cxn modelId="{247FC847-7FA2-49D7-8E99-E6878AC92FA0}" srcId="{D2A5763D-BE93-4D3B-A869-9F43722B5D36}" destId="{BC676881-0F7C-4D3C-B21E-F2E86247CA8B}" srcOrd="0" destOrd="0" parTransId="{354FEDE1-154F-4FC9-A1F5-D24A5F2FD027}" sibTransId="{2A36479A-CC6A-40F8-B513-2ED99DD58F4D}"/>
    <dgm:cxn modelId="{B9EB1F68-BC36-4C36-B566-8AE2A549C7C4}" type="presOf" srcId="{F11AE8E4-869D-4E73-9250-0354A775DB30}" destId="{9B569574-6692-4B88-832F-8E502AB78C6A}" srcOrd="0" destOrd="0" presId="urn:microsoft.com/office/officeart/2005/8/layout/radial6"/>
    <dgm:cxn modelId="{C604064E-EB44-4D3F-94AC-4B5B5F7858D2}" type="presOf" srcId="{BC676881-0F7C-4D3C-B21E-F2E86247CA8B}" destId="{40B2D34E-833B-4C5B-B337-61E93DCAA6BD}" srcOrd="0" destOrd="0" presId="urn:microsoft.com/office/officeart/2005/8/layout/radial6"/>
    <dgm:cxn modelId="{04AE736E-888E-490D-ABF6-F5308ACC70BE}" type="presOf" srcId="{76DB1F61-F1A6-4753-96B9-2BC63A8E89FC}" destId="{F37CC80A-62A9-448E-A823-E0CCA2AFC8DF}" srcOrd="0" destOrd="0" presId="urn:microsoft.com/office/officeart/2005/8/layout/radial6"/>
    <dgm:cxn modelId="{B9B8EC6F-FC3B-4BD1-BA1A-029D4B46C2B1}" type="presOf" srcId="{B8E453EB-DB75-4571-9E00-57C79C8C85EF}" destId="{1EA81260-E80B-44C9-8648-F9FEB5840DE8}" srcOrd="0" destOrd="0" presId="urn:microsoft.com/office/officeart/2005/8/layout/radial6"/>
    <dgm:cxn modelId="{B514C353-7CE2-4B9A-B9E5-2F5F0B3CC97D}" type="presOf" srcId="{702E3C40-CB7B-4FA4-B179-F565DEF75912}" destId="{C912F118-5BDE-4417-A2CB-D2164064E28D}" srcOrd="0" destOrd="0" presId="urn:microsoft.com/office/officeart/2005/8/layout/radial6"/>
    <dgm:cxn modelId="{BF34DF84-EBF0-4581-9758-2E32E6B343B0}" srcId="{BC676881-0F7C-4D3C-B21E-F2E86247CA8B}" destId="{B30D8976-59CB-431D-BCD2-262325FBF5B3}" srcOrd="2" destOrd="0" parTransId="{E4AB8104-D9C9-4B74-9012-8206388379DD}" sibTransId="{702E3C40-CB7B-4FA4-B179-F565DEF75912}"/>
    <dgm:cxn modelId="{AFE5FC8E-AE81-458F-9E13-B663FA3B49A2}" srcId="{BC676881-0F7C-4D3C-B21E-F2E86247CA8B}" destId="{B8E453EB-DB75-4571-9E00-57C79C8C85EF}" srcOrd="0" destOrd="0" parTransId="{E225C644-A46C-458F-B162-A69F3EBF7C09}" sibTransId="{6D0F8717-134A-40E8-8AE9-F4DA0FC6C12A}"/>
    <dgm:cxn modelId="{6E98DFB0-371B-44DD-B26C-245B2938C8BB}" srcId="{D2A5763D-BE93-4D3B-A869-9F43722B5D36}" destId="{DD4C6F74-5314-4A39-A456-BE9E94398BE0}" srcOrd="1" destOrd="0" parTransId="{AA256756-896F-46E0-868B-8F8664ECA95C}" sibTransId="{7DD81562-CA4E-45DA-8C83-7B8E7E76B58A}"/>
    <dgm:cxn modelId="{489B28ED-4DE3-420E-9658-20C6AA5196F4}" type="presOf" srcId="{6D0F8717-134A-40E8-8AE9-F4DA0FC6C12A}" destId="{6D2E4C02-3359-47A2-A8E9-063C4948B733}" srcOrd="0" destOrd="0" presId="urn:microsoft.com/office/officeart/2005/8/layout/radial6"/>
    <dgm:cxn modelId="{C4FACDF0-F8F0-47D0-B9CB-CC5F71D09F17}" type="presOf" srcId="{D2A5763D-BE93-4D3B-A869-9F43722B5D36}" destId="{95349C96-A10D-48D5-9062-2EC0D2D7C0EA}" srcOrd="0" destOrd="0" presId="urn:microsoft.com/office/officeart/2005/8/layout/radial6"/>
    <dgm:cxn modelId="{BA145C96-3286-443A-B66D-35B691A32BC3}" type="presParOf" srcId="{95349C96-A10D-48D5-9062-2EC0D2D7C0EA}" destId="{40B2D34E-833B-4C5B-B337-61E93DCAA6BD}" srcOrd="0" destOrd="0" presId="urn:microsoft.com/office/officeart/2005/8/layout/radial6"/>
    <dgm:cxn modelId="{D54E0547-F3D9-49D0-8D62-479C9CCA48CD}" type="presParOf" srcId="{95349C96-A10D-48D5-9062-2EC0D2D7C0EA}" destId="{1EA81260-E80B-44C9-8648-F9FEB5840DE8}" srcOrd="1" destOrd="0" presId="urn:microsoft.com/office/officeart/2005/8/layout/radial6"/>
    <dgm:cxn modelId="{FB63649A-867A-4D42-95D1-2860E0505FEF}" type="presParOf" srcId="{95349C96-A10D-48D5-9062-2EC0D2D7C0EA}" destId="{2FE0D567-6F83-49A3-B1B9-190D4DC933A6}" srcOrd="2" destOrd="0" presId="urn:microsoft.com/office/officeart/2005/8/layout/radial6"/>
    <dgm:cxn modelId="{7DFF502F-EACB-4344-BC5D-32409E4106BE}" type="presParOf" srcId="{95349C96-A10D-48D5-9062-2EC0D2D7C0EA}" destId="{6D2E4C02-3359-47A2-A8E9-063C4948B733}" srcOrd="3" destOrd="0" presId="urn:microsoft.com/office/officeart/2005/8/layout/radial6"/>
    <dgm:cxn modelId="{E7CFBF19-D0A2-49D7-9E30-696C01914DE0}" type="presParOf" srcId="{95349C96-A10D-48D5-9062-2EC0D2D7C0EA}" destId="{9B569574-6692-4B88-832F-8E502AB78C6A}" srcOrd="4" destOrd="0" presId="urn:microsoft.com/office/officeart/2005/8/layout/radial6"/>
    <dgm:cxn modelId="{4087EB67-5DB8-41DD-8494-2F9E3C72EDC3}" type="presParOf" srcId="{95349C96-A10D-48D5-9062-2EC0D2D7C0EA}" destId="{C37C147B-CC92-45B2-AD00-7BED2BD991C8}" srcOrd="5" destOrd="0" presId="urn:microsoft.com/office/officeart/2005/8/layout/radial6"/>
    <dgm:cxn modelId="{5BC80DA5-E388-4DB3-905A-79DC4F9F06D5}" type="presParOf" srcId="{95349C96-A10D-48D5-9062-2EC0D2D7C0EA}" destId="{F37CC80A-62A9-448E-A823-E0CCA2AFC8DF}" srcOrd="6" destOrd="0" presId="urn:microsoft.com/office/officeart/2005/8/layout/radial6"/>
    <dgm:cxn modelId="{67C46A1E-8219-4829-9A33-1404613EB434}" type="presParOf" srcId="{95349C96-A10D-48D5-9062-2EC0D2D7C0EA}" destId="{649D96F4-E657-4669-8F53-46E217859535}" srcOrd="7" destOrd="0" presId="urn:microsoft.com/office/officeart/2005/8/layout/radial6"/>
    <dgm:cxn modelId="{47A189D6-3CD8-4A01-8A80-16BEF47D7748}" type="presParOf" srcId="{95349C96-A10D-48D5-9062-2EC0D2D7C0EA}" destId="{5A4144CB-8433-4F8F-BB44-D66B803EE72A}" srcOrd="8" destOrd="0" presId="urn:microsoft.com/office/officeart/2005/8/layout/radial6"/>
    <dgm:cxn modelId="{792F98D3-6B35-4CEE-BFBB-E6BD1E0A3782}" type="presParOf" srcId="{95349C96-A10D-48D5-9062-2EC0D2D7C0EA}" destId="{C912F118-5BDE-4417-A2CB-D2164064E28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A5763D-BE93-4D3B-A869-9F43722B5D36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C676881-0F7C-4D3C-B21E-F2E86247CA8B}">
      <dgm:prSet phldrT="[Text]" custT="1"/>
      <dgm:spPr>
        <a:blipFill rotWithShape="0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600" dirty="0"/>
        </a:p>
      </dgm:t>
    </dgm:pt>
    <dgm:pt modelId="{354FEDE1-154F-4FC9-A1F5-D24A5F2FD027}" type="parTrans" cxnId="{247FC847-7FA2-49D7-8E99-E6878AC92FA0}">
      <dgm:prSet/>
      <dgm:spPr/>
      <dgm:t>
        <a:bodyPr/>
        <a:lstStyle/>
        <a:p>
          <a:endParaRPr lang="en-US"/>
        </a:p>
      </dgm:t>
    </dgm:pt>
    <dgm:pt modelId="{2A36479A-CC6A-40F8-B513-2ED99DD58F4D}" type="sibTrans" cxnId="{247FC847-7FA2-49D7-8E99-E6878AC92FA0}">
      <dgm:prSet/>
      <dgm:spPr/>
      <dgm:t>
        <a:bodyPr/>
        <a:lstStyle/>
        <a:p>
          <a:endParaRPr lang="en-US"/>
        </a:p>
      </dgm:t>
    </dgm:pt>
    <dgm:pt modelId="{B8E453EB-DB75-4571-9E00-57C79C8C85EF}">
      <dgm:prSet phldrT="[Text]" custT="1"/>
      <dgm:spPr/>
      <dgm:t>
        <a:bodyPr/>
        <a:lstStyle/>
        <a:p>
          <a:r>
            <a:rPr lang="en-GB" sz="10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Rubinar</a:t>
          </a:r>
          <a:endParaRPr lang="en-GB" sz="1000" dirty="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LLC</a:t>
          </a:r>
          <a:endParaRPr lang="en-US" sz="1100" dirty="0"/>
        </a:p>
      </dgm:t>
    </dgm:pt>
    <dgm:pt modelId="{E225C644-A46C-458F-B162-A69F3EBF7C09}" type="parTrans" cxnId="{AFE5FC8E-AE81-458F-9E13-B663FA3B49A2}">
      <dgm:prSet/>
      <dgm:spPr/>
      <dgm:t>
        <a:bodyPr/>
        <a:lstStyle/>
        <a:p>
          <a:endParaRPr lang="en-US"/>
        </a:p>
      </dgm:t>
    </dgm:pt>
    <dgm:pt modelId="{6D0F8717-134A-40E8-8AE9-F4DA0FC6C12A}" type="sibTrans" cxnId="{AFE5FC8E-AE81-458F-9E13-B663FA3B49A2}">
      <dgm:prSet/>
      <dgm:spPr/>
      <dgm:t>
        <a:bodyPr/>
        <a:lstStyle/>
        <a:p>
          <a:endParaRPr lang="en-US" sz="1600"/>
        </a:p>
      </dgm:t>
    </dgm:pt>
    <dgm:pt modelId="{F11AE8E4-869D-4E73-9250-0354A775DB30}">
      <dgm:prSet phldrT="[Text]" custT="1"/>
      <dgm:spPr/>
      <dgm:t>
        <a:bodyPr/>
        <a:lstStyle/>
        <a:p>
          <a:r>
            <a: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FERTI </a:t>
          </a:r>
        </a:p>
        <a:p>
          <a:r>
            <a: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NGO</a:t>
          </a:r>
          <a:endParaRPr lang="en-US" sz="1050" dirty="0"/>
        </a:p>
      </dgm:t>
    </dgm:pt>
    <dgm:pt modelId="{CE82730C-4421-4FD8-A3A5-DC80748F4A21}" type="parTrans" cxnId="{97E0D301-E1ED-41FA-9DE0-B7D9FE91CFC8}">
      <dgm:prSet/>
      <dgm:spPr/>
      <dgm:t>
        <a:bodyPr/>
        <a:lstStyle/>
        <a:p>
          <a:endParaRPr lang="en-US"/>
        </a:p>
      </dgm:t>
    </dgm:pt>
    <dgm:pt modelId="{76DB1F61-F1A6-4753-96B9-2BC63A8E89FC}" type="sibTrans" cxnId="{97E0D301-E1ED-41FA-9DE0-B7D9FE91CFC8}">
      <dgm:prSet/>
      <dgm:spPr/>
      <dgm:t>
        <a:bodyPr/>
        <a:lstStyle/>
        <a:p>
          <a:endParaRPr lang="en-US" sz="1600"/>
        </a:p>
      </dgm:t>
    </dgm:pt>
    <dgm:pt modelId="{DD4C6F74-5314-4A39-A456-BE9E94398BE0}">
      <dgm:prSet phldrT="[Text]"/>
      <dgm:spPr/>
      <dgm:t>
        <a:bodyPr/>
        <a:lstStyle/>
        <a:p>
          <a:endParaRPr lang="en-US"/>
        </a:p>
      </dgm:t>
    </dgm:pt>
    <dgm:pt modelId="{AA256756-896F-46E0-868B-8F8664ECA95C}" type="parTrans" cxnId="{6E98DFB0-371B-44DD-B26C-245B2938C8BB}">
      <dgm:prSet/>
      <dgm:spPr/>
      <dgm:t>
        <a:bodyPr/>
        <a:lstStyle/>
        <a:p>
          <a:endParaRPr lang="en-US"/>
        </a:p>
      </dgm:t>
    </dgm:pt>
    <dgm:pt modelId="{7DD81562-CA4E-45DA-8C83-7B8E7E76B58A}" type="sibTrans" cxnId="{6E98DFB0-371B-44DD-B26C-245B2938C8BB}">
      <dgm:prSet/>
      <dgm:spPr/>
      <dgm:t>
        <a:bodyPr/>
        <a:lstStyle/>
        <a:p>
          <a:endParaRPr lang="en-US"/>
        </a:p>
      </dgm:t>
    </dgm:pt>
    <dgm:pt modelId="{B30D8976-59CB-431D-BCD2-262325FBF5B3}">
      <dgm:prSet/>
      <dgm:spPr/>
      <dgm:t>
        <a:bodyPr/>
        <a:lstStyle/>
        <a:p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HayArev LLC </a:t>
          </a:r>
          <a:endParaRPr lang="en-US" dirty="0"/>
        </a:p>
      </dgm:t>
    </dgm:pt>
    <dgm:pt modelId="{702E3C40-CB7B-4FA4-B179-F565DEF75912}" type="sibTrans" cxnId="{BF34DF84-EBF0-4581-9758-2E32E6B343B0}">
      <dgm:prSet/>
      <dgm:spPr/>
      <dgm:t>
        <a:bodyPr/>
        <a:lstStyle/>
        <a:p>
          <a:endParaRPr lang="en-US"/>
        </a:p>
      </dgm:t>
    </dgm:pt>
    <dgm:pt modelId="{E4AB8104-D9C9-4B74-9012-8206388379DD}" type="parTrans" cxnId="{BF34DF84-EBF0-4581-9758-2E32E6B343B0}">
      <dgm:prSet/>
      <dgm:spPr/>
      <dgm:t>
        <a:bodyPr/>
        <a:lstStyle/>
        <a:p>
          <a:endParaRPr lang="en-US"/>
        </a:p>
      </dgm:t>
    </dgm:pt>
    <dgm:pt modelId="{95349C96-A10D-48D5-9062-2EC0D2D7C0EA}" type="pres">
      <dgm:prSet presAssocID="{D2A5763D-BE93-4D3B-A869-9F43722B5D3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B2D34E-833B-4C5B-B337-61E93DCAA6BD}" type="pres">
      <dgm:prSet presAssocID="{BC676881-0F7C-4D3C-B21E-F2E86247CA8B}" presName="centerShape" presStyleLbl="node0" presStyleIdx="0" presStyleCnt="1" custScaleX="145396" custScaleY="139438" custLinFactNeighborX="1507" custLinFactNeighborY="-44"/>
      <dgm:spPr/>
    </dgm:pt>
    <dgm:pt modelId="{1EA81260-E80B-44C9-8648-F9FEB5840DE8}" type="pres">
      <dgm:prSet presAssocID="{B8E453EB-DB75-4571-9E00-57C79C8C85EF}" presName="node" presStyleLbl="node1" presStyleIdx="0" presStyleCnt="3">
        <dgm:presLayoutVars>
          <dgm:bulletEnabled val="1"/>
        </dgm:presLayoutVars>
      </dgm:prSet>
      <dgm:spPr/>
    </dgm:pt>
    <dgm:pt modelId="{2FE0D567-6F83-49A3-B1B9-190D4DC933A6}" type="pres">
      <dgm:prSet presAssocID="{B8E453EB-DB75-4571-9E00-57C79C8C85EF}" presName="dummy" presStyleCnt="0"/>
      <dgm:spPr/>
    </dgm:pt>
    <dgm:pt modelId="{6D2E4C02-3359-47A2-A8E9-063C4948B733}" type="pres">
      <dgm:prSet presAssocID="{6D0F8717-134A-40E8-8AE9-F4DA0FC6C12A}" presName="sibTrans" presStyleLbl="sibTrans2D1" presStyleIdx="0" presStyleCnt="3" custLinFactNeighborX="-358" custLinFactNeighborY="287"/>
      <dgm:spPr/>
    </dgm:pt>
    <dgm:pt modelId="{9B569574-6692-4B88-832F-8E502AB78C6A}" type="pres">
      <dgm:prSet presAssocID="{F11AE8E4-869D-4E73-9250-0354A775DB30}" presName="node" presStyleLbl="node1" presStyleIdx="1" presStyleCnt="3">
        <dgm:presLayoutVars>
          <dgm:bulletEnabled val="1"/>
        </dgm:presLayoutVars>
      </dgm:prSet>
      <dgm:spPr/>
    </dgm:pt>
    <dgm:pt modelId="{C37C147B-CC92-45B2-AD00-7BED2BD991C8}" type="pres">
      <dgm:prSet presAssocID="{F11AE8E4-869D-4E73-9250-0354A775DB30}" presName="dummy" presStyleCnt="0"/>
      <dgm:spPr/>
    </dgm:pt>
    <dgm:pt modelId="{F37CC80A-62A9-448E-A823-E0CCA2AFC8DF}" type="pres">
      <dgm:prSet presAssocID="{76DB1F61-F1A6-4753-96B9-2BC63A8E89FC}" presName="sibTrans" presStyleLbl="sibTrans2D1" presStyleIdx="1" presStyleCnt="3"/>
      <dgm:spPr/>
    </dgm:pt>
    <dgm:pt modelId="{649D96F4-E657-4669-8F53-46E217859535}" type="pres">
      <dgm:prSet presAssocID="{B30D8976-59CB-431D-BCD2-262325FBF5B3}" presName="node" presStyleLbl="node1" presStyleIdx="2" presStyleCnt="3">
        <dgm:presLayoutVars>
          <dgm:bulletEnabled val="1"/>
        </dgm:presLayoutVars>
      </dgm:prSet>
      <dgm:spPr/>
    </dgm:pt>
    <dgm:pt modelId="{5A4144CB-8433-4F8F-BB44-D66B803EE72A}" type="pres">
      <dgm:prSet presAssocID="{B30D8976-59CB-431D-BCD2-262325FBF5B3}" presName="dummy" presStyleCnt="0"/>
      <dgm:spPr/>
    </dgm:pt>
    <dgm:pt modelId="{C912F118-5BDE-4417-A2CB-D2164064E28D}" type="pres">
      <dgm:prSet presAssocID="{702E3C40-CB7B-4FA4-B179-F565DEF75912}" presName="sibTrans" presStyleLbl="sibTrans2D1" presStyleIdx="2" presStyleCnt="3"/>
      <dgm:spPr/>
    </dgm:pt>
  </dgm:ptLst>
  <dgm:cxnLst>
    <dgm:cxn modelId="{97E0D301-E1ED-41FA-9DE0-B7D9FE91CFC8}" srcId="{BC676881-0F7C-4D3C-B21E-F2E86247CA8B}" destId="{F11AE8E4-869D-4E73-9250-0354A775DB30}" srcOrd="1" destOrd="0" parTransId="{CE82730C-4421-4FD8-A3A5-DC80748F4A21}" sibTransId="{76DB1F61-F1A6-4753-96B9-2BC63A8E89FC}"/>
    <dgm:cxn modelId="{4584F43A-9885-4354-9B53-A39A614434F3}" type="presOf" srcId="{B30D8976-59CB-431D-BCD2-262325FBF5B3}" destId="{649D96F4-E657-4669-8F53-46E217859535}" srcOrd="0" destOrd="0" presId="urn:microsoft.com/office/officeart/2005/8/layout/radial6"/>
    <dgm:cxn modelId="{247FC847-7FA2-49D7-8E99-E6878AC92FA0}" srcId="{D2A5763D-BE93-4D3B-A869-9F43722B5D36}" destId="{BC676881-0F7C-4D3C-B21E-F2E86247CA8B}" srcOrd="0" destOrd="0" parTransId="{354FEDE1-154F-4FC9-A1F5-D24A5F2FD027}" sibTransId="{2A36479A-CC6A-40F8-B513-2ED99DD58F4D}"/>
    <dgm:cxn modelId="{B9EB1F68-BC36-4C36-B566-8AE2A549C7C4}" type="presOf" srcId="{F11AE8E4-869D-4E73-9250-0354A775DB30}" destId="{9B569574-6692-4B88-832F-8E502AB78C6A}" srcOrd="0" destOrd="0" presId="urn:microsoft.com/office/officeart/2005/8/layout/radial6"/>
    <dgm:cxn modelId="{C604064E-EB44-4D3F-94AC-4B5B5F7858D2}" type="presOf" srcId="{BC676881-0F7C-4D3C-B21E-F2E86247CA8B}" destId="{40B2D34E-833B-4C5B-B337-61E93DCAA6BD}" srcOrd="0" destOrd="0" presId="urn:microsoft.com/office/officeart/2005/8/layout/radial6"/>
    <dgm:cxn modelId="{04AE736E-888E-490D-ABF6-F5308ACC70BE}" type="presOf" srcId="{76DB1F61-F1A6-4753-96B9-2BC63A8E89FC}" destId="{F37CC80A-62A9-448E-A823-E0CCA2AFC8DF}" srcOrd="0" destOrd="0" presId="urn:microsoft.com/office/officeart/2005/8/layout/radial6"/>
    <dgm:cxn modelId="{B9B8EC6F-FC3B-4BD1-BA1A-029D4B46C2B1}" type="presOf" srcId="{B8E453EB-DB75-4571-9E00-57C79C8C85EF}" destId="{1EA81260-E80B-44C9-8648-F9FEB5840DE8}" srcOrd="0" destOrd="0" presId="urn:microsoft.com/office/officeart/2005/8/layout/radial6"/>
    <dgm:cxn modelId="{B514C353-7CE2-4B9A-B9E5-2F5F0B3CC97D}" type="presOf" srcId="{702E3C40-CB7B-4FA4-B179-F565DEF75912}" destId="{C912F118-5BDE-4417-A2CB-D2164064E28D}" srcOrd="0" destOrd="0" presId="urn:microsoft.com/office/officeart/2005/8/layout/radial6"/>
    <dgm:cxn modelId="{BF34DF84-EBF0-4581-9758-2E32E6B343B0}" srcId="{BC676881-0F7C-4D3C-B21E-F2E86247CA8B}" destId="{B30D8976-59CB-431D-BCD2-262325FBF5B3}" srcOrd="2" destOrd="0" parTransId="{E4AB8104-D9C9-4B74-9012-8206388379DD}" sibTransId="{702E3C40-CB7B-4FA4-B179-F565DEF75912}"/>
    <dgm:cxn modelId="{AFE5FC8E-AE81-458F-9E13-B663FA3B49A2}" srcId="{BC676881-0F7C-4D3C-B21E-F2E86247CA8B}" destId="{B8E453EB-DB75-4571-9E00-57C79C8C85EF}" srcOrd="0" destOrd="0" parTransId="{E225C644-A46C-458F-B162-A69F3EBF7C09}" sibTransId="{6D0F8717-134A-40E8-8AE9-F4DA0FC6C12A}"/>
    <dgm:cxn modelId="{6E98DFB0-371B-44DD-B26C-245B2938C8BB}" srcId="{D2A5763D-BE93-4D3B-A869-9F43722B5D36}" destId="{DD4C6F74-5314-4A39-A456-BE9E94398BE0}" srcOrd="1" destOrd="0" parTransId="{AA256756-896F-46E0-868B-8F8664ECA95C}" sibTransId="{7DD81562-CA4E-45DA-8C83-7B8E7E76B58A}"/>
    <dgm:cxn modelId="{489B28ED-4DE3-420E-9658-20C6AA5196F4}" type="presOf" srcId="{6D0F8717-134A-40E8-8AE9-F4DA0FC6C12A}" destId="{6D2E4C02-3359-47A2-A8E9-063C4948B733}" srcOrd="0" destOrd="0" presId="urn:microsoft.com/office/officeart/2005/8/layout/radial6"/>
    <dgm:cxn modelId="{C4FACDF0-F8F0-47D0-B9CB-CC5F71D09F17}" type="presOf" srcId="{D2A5763D-BE93-4D3B-A869-9F43722B5D36}" destId="{95349C96-A10D-48D5-9062-2EC0D2D7C0EA}" srcOrd="0" destOrd="0" presId="urn:microsoft.com/office/officeart/2005/8/layout/radial6"/>
    <dgm:cxn modelId="{BA145C96-3286-443A-B66D-35B691A32BC3}" type="presParOf" srcId="{95349C96-A10D-48D5-9062-2EC0D2D7C0EA}" destId="{40B2D34E-833B-4C5B-B337-61E93DCAA6BD}" srcOrd="0" destOrd="0" presId="urn:microsoft.com/office/officeart/2005/8/layout/radial6"/>
    <dgm:cxn modelId="{D54E0547-F3D9-49D0-8D62-479C9CCA48CD}" type="presParOf" srcId="{95349C96-A10D-48D5-9062-2EC0D2D7C0EA}" destId="{1EA81260-E80B-44C9-8648-F9FEB5840DE8}" srcOrd="1" destOrd="0" presId="urn:microsoft.com/office/officeart/2005/8/layout/radial6"/>
    <dgm:cxn modelId="{FB63649A-867A-4D42-95D1-2860E0505FEF}" type="presParOf" srcId="{95349C96-A10D-48D5-9062-2EC0D2D7C0EA}" destId="{2FE0D567-6F83-49A3-B1B9-190D4DC933A6}" srcOrd="2" destOrd="0" presId="urn:microsoft.com/office/officeart/2005/8/layout/radial6"/>
    <dgm:cxn modelId="{7DFF502F-EACB-4344-BC5D-32409E4106BE}" type="presParOf" srcId="{95349C96-A10D-48D5-9062-2EC0D2D7C0EA}" destId="{6D2E4C02-3359-47A2-A8E9-063C4948B733}" srcOrd="3" destOrd="0" presId="urn:microsoft.com/office/officeart/2005/8/layout/radial6"/>
    <dgm:cxn modelId="{E7CFBF19-D0A2-49D7-9E30-696C01914DE0}" type="presParOf" srcId="{95349C96-A10D-48D5-9062-2EC0D2D7C0EA}" destId="{9B569574-6692-4B88-832F-8E502AB78C6A}" srcOrd="4" destOrd="0" presId="urn:microsoft.com/office/officeart/2005/8/layout/radial6"/>
    <dgm:cxn modelId="{4087EB67-5DB8-41DD-8494-2F9E3C72EDC3}" type="presParOf" srcId="{95349C96-A10D-48D5-9062-2EC0D2D7C0EA}" destId="{C37C147B-CC92-45B2-AD00-7BED2BD991C8}" srcOrd="5" destOrd="0" presId="urn:microsoft.com/office/officeart/2005/8/layout/radial6"/>
    <dgm:cxn modelId="{5BC80DA5-E388-4DB3-905A-79DC4F9F06D5}" type="presParOf" srcId="{95349C96-A10D-48D5-9062-2EC0D2D7C0EA}" destId="{F37CC80A-62A9-448E-A823-E0CCA2AFC8DF}" srcOrd="6" destOrd="0" presId="urn:microsoft.com/office/officeart/2005/8/layout/radial6"/>
    <dgm:cxn modelId="{67C46A1E-8219-4829-9A33-1404613EB434}" type="presParOf" srcId="{95349C96-A10D-48D5-9062-2EC0D2D7C0EA}" destId="{649D96F4-E657-4669-8F53-46E217859535}" srcOrd="7" destOrd="0" presId="urn:microsoft.com/office/officeart/2005/8/layout/radial6"/>
    <dgm:cxn modelId="{47A189D6-3CD8-4A01-8A80-16BEF47D7748}" type="presParOf" srcId="{95349C96-A10D-48D5-9062-2EC0D2D7C0EA}" destId="{5A4144CB-8433-4F8F-BB44-D66B803EE72A}" srcOrd="8" destOrd="0" presId="urn:microsoft.com/office/officeart/2005/8/layout/radial6"/>
    <dgm:cxn modelId="{792F98D3-6B35-4CEE-BFBB-E6BD1E0A3782}" type="presParOf" srcId="{95349C96-A10D-48D5-9062-2EC0D2D7C0EA}" destId="{C912F118-5BDE-4417-A2CB-D2164064E28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DFE06-6BF0-408D-A34C-69EA448E172F}">
      <dsp:nvSpPr>
        <dsp:cNvPr id="0" name=""/>
        <dsp:cNvSpPr/>
      </dsp:nvSpPr>
      <dsp:spPr>
        <a:xfrm>
          <a:off x="354232" y="325335"/>
          <a:ext cx="2547848" cy="2547848"/>
        </a:xfrm>
        <a:prstGeom prst="blockArc">
          <a:avLst>
            <a:gd name="adj1" fmla="val 13136072"/>
            <a:gd name="adj2" fmla="val 16213637"/>
            <a:gd name="adj3" fmla="val 3874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CC80A-62A9-448E-A823-E0CCA2AFC8DF}">
      <dsp:nvSpPr>
        <dsp:cNvPr id="0" name=""/>
        <dsp:cNvSpPr/>
      </dsp:nvSpPr>
      <dsp:spPr>
        <a:xfrm>
          <a:off x="359188" y="319161"/>
          <a:ext cx="2547848" cy="2547848"/>
        </a:xfrm>
        <a:prstGeom prst="blockArc">
          <a:avLst>
            <a:gd name="adj1" fmla="val 10028571"/>
            <a:gd name="adj2" fmla="val 13114286"/>
            <a:gd name="adj3" fmla="val 3874"/>
          </a:avLst>
        </a:prstGeom>
        <a:solidFill>
          <a:schemeClr val="accent1">
            <a:shade val="90000"/>
            <a:hueOff val="346188"/>
            <a:satOff val="-7393"/>
            <a:lumOff val="275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E4C02-3359-47A2-A8E9-063C4948B733}">
      <dsp:nvSpPr>
        <dsp:cNvPr id="0" name=""/>
        <dsp:cNvSpPr/>
      </dsp:nvSpPr>
      <dsp:spPr>
        <a:xfrm>
          <a:off x="359188" y="319161"/>
          <a:ext cx="2547848" cy="2547848"/>
        </a:xfrm>
        <a:prstGeom prst="blockArc">
          <a:avLst>
            <a:gd name="adj1" fmla="val 6942857"/>
            <a:gd name="adj2" fmla="val 10028571"/>
            <a:gd name="adj3" fmla="val 3874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F6942-2901-4B2D-B9F7-6EE6936655A8}">
      <dsp:nvSpPr>
        <dsp:cNvPr id="0" name=""/>
        <dsp:cNvSpPr/>
      </dsp:nvSpPr>
      <dsp:spPr>
        <a:xfrm>
          <a:off x="359188" y="319161"/>
          <a:ext cx="2547848" cy="2547848"/>
        </a:xfrm>
        <a:prstGeom prst="blockArc">
          <a:avLst>
            <a:gd name="adj1" fmla="val 3857143"/>
            <a:gd name="adj2" fmla="val 6942857"/>
            <a:gd name="adj3" fmla="val 3874"/>
          </a:avLst>
        </a:prstGeom>
        <a:solidFill>
          <a:schemeClr val="accent1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5D9B4-7662-4915-AB1A-B4884A3E1470}">
      <dsp:nvSpPr>
        <dsp:cNvPr id="0" name=""/>
        <dsp:cNvSpPr/>
      </dsp:nvSpPr>
      <dsp:spPr>
        <a:xfrm>
          <a:off x="359188" y="319161"/>
          <a:ext cx="2547848" cy="2547848"/>
        </a:xfrm>
        <a:prstGeom prst="blockArc">
          <a:avLst>
            <a:gd name="adj1" fmla="val 771429"/>
            <a:gd name="adj2" fmla="val 3857143"/>
            <a:gd name="adj3" fmla="val 3874"/>
          </a:avLst>
        </a:prstGeom>
        <a:solidFill>
          <a:schemeClr val="accent1">
            <a:shade val="90000"/>
            <a:hueOff val="138475"/>
            <a:satOff val="-2957"/>
            <a:lumOff val="110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1BDE0-652B-42EF-8B59-06307BF6B7C9}">
      <dsp:nvSpPr>
        <dsp:cNvPr id="0" name=""/>
        <dsp:cNvSpPr/>
      </dsp:nvSpPr>
      <dsp:spPr>
        <a:xfrm>
          <a:off x="359188" y="319161"/>
          <a:ext cx="2547848" cy="2547848"/>
        </a:xfrm>
        <a:prstGeom prst="blockArc">
          <a:avLst>
            <a:gd name="adj1" fmla="val 19285714"/>
            <a:gd name="adj2" fmla="val 771429"/>
            <a:gd name="adj3" fmla="val 3874"/>
          </a:avLst>
        </a:prstGeom>
        <a:solidFill>
          <a:schemeClr val="accent1">
            <a:shade val="90000"/>
            <a:hueOff val="69238"/>
            <a:satOff val="-1479"/>
            <a:lumOff val="55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08DB3-D014-46B3-AE03-80A76889DF96}">
      <dsp:nvSpPr>
        <dsp:cNvPr id="0" name=""/>
        <dsp:cNvSpPr/>
      </dsp:nvSpPr>
      <dsp:spPr>
        <a:xfrm>
          <a:off x="364143" y="325335"/>
          <a:ext cx="2547848" cy="2547848"/>
        </a:xfrm>
        <a:prstGeom prst="blockArc">
          <a:avLst>
            <a:gd name="adj1" fmla="val 16186363"/>
            <a:gd name="adj2" fmla="val 19263928"/>
            <a:gd name="adj3" fmla="val 3874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2D34E-833B-4C5B-B337-61E93DCAA6BD}">
      <dsp:nvSpPr>
        <dsp:cNvPr id="0" name=""/>
        <dsp:cNvSpPr/>
      </dsp:nvSpPr>
      <dsp:spPr>
        <a:xfrm>
          <a:off x="1002199" y="969625"/>
          <a:ext cx="1261825" cy="1246921"/>
        </a:xfrm>
        <a:prstGeom prst="ellipse">
          <a:avLst/>
        </a:prstGeom>
        <a:blipFill rotWithShape="0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186989" y="1152232"/>
        <a:ext cx="892245" cy="881707"/>
      </dsp:txXfrm>
    </dsp:sp>
    <dsp:sp modelId="{5F35EB49-B5CC-42AC-AE76-26B65FBF219F}">
      <dsp:nvSpPr>
        <dsp:cNvPr id="0" name=""/>
        <dsp:cNvSpPr/>
      </dsp:nvSpPr>
      <dsp:spPr>
        <a:xfrm>
          <a:off x="1290382" y="7291"/>
          <a:ext cx="685460" cy="68546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i="0" kern="1200" dirty="0"/>
            <a:t>Construction College CONSTRUCT2</a:t>
          </a:r>
          <a:endParaRPr lang="en-US" sz="700" b="0" kern="1200" dirty="0"/>
        </a:p>
      </dsp:txBody>
      <dsp:txXfrm>
        <a:off x="1390765" y="107674"/>
        <a:ext cx="484694" cy="484694"/>
      </dsp:txXfrm>
    </dsp:sp>
    <dsp:sp modelId="{38FA2829-5920-4ACF-ACF3-60342DB4A892}">
      <dsp:nvSpPr>
        <dsp:cNvPr id="0" name=""/>
        <dsp:cNvSpPr/>
      </dsp:nvSpPr>
      <dsp:spPr>
        <a:xfrm>
          <a:off x="2267083" y="471462"/>
          <a:ext cx="685460" cy="68546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GTU</a:t>
          </a:r>
          <a:endParaRPr lang="en-US" sz="1600" kern="1200" dirty="0"/>
        </a:p>
      </dsp:txBody>
      <dsp:txXfrm>
        <a:off x="2367466" y="571845"/>
        <a:ext cx="484694" cy="484694"/>
      </dsp:txXfrm>
    </dsp:sp>
    <dsp:sp modelId="{7BE52D79-8242-41F6-84C0-FF7C0B03E36A}">
      <dsp:nvSpPr>
        <dsp:cNvPr id="0" name=""/>
        <dsp:cNvSpPr/>
      </dsp:nvSpPr>
      <dsp:spPr>
        <a:xfrm>
          <a:off x="2508308" y="1528339"/>
          <a:ext cx="685460" cy="68546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LGG</a:t>
          </a:r>
          <a:endParaRPr lang="en-US" sz="1200" kern="1200" dirty="0"/>
        </a:p>
      </dsp:txBody>
      <dsp:txXfrm>
        <a:off x="2608691" y="1628722"/>
        <a:ext cx="484694" cy="484694"/>
      </dsp:txXfrm>
    </dsp:sp>
    <dsp:sp modelId="{2D82B7E4-244F-4E45-A56D-B63B10F97ECA}">
      <dsp:nvSpPr>
        <dsp:cNvPr id="0" name=""/>
        <dsp:cNvSpPr/>
      </dsp:nvSpPr>
      <dsp:spPr>
        <a:xfrm>
          <a:off x="1832410" y="2375889"/>
          <a:ext cx="685460" cy="68546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 err="1"/>
            <a:t>AvLux</a:t>
          </a:r>
          <a:endParaRPr lang="en-US" sz="1200" kern="1200" dirty="0"/>
        </a:p>
      </dsp:txBody>
      <dsp:txXfrm>
        <a:off x="1932793" y="2476272"/>
        <a:ext cx="484694" cy="484694"/>
      </dsp:txXfrm>
    </dsp:sp>
    <dsp:sp modelId="{1EA81260-E80B-44C9-8648-F9FEB5840DE8}">
      <dsp:nvSpPr>
        <dsp:cNvPr id="0" name=""/>
        <dsp:cNvSpPr/>
      </dsp:nvSpPr>
      <dsp:spPr>
        <a:xfrm>
          <a:off x="748353" y="2375889"/>
          <a:ext cx="685460" cy="68546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 err="1"/>
            <a:t>WinArt</a:t>
          </a:r>
          <a:endParaRPr lang="en-US" sz="1600" kern="1200" dirty="0"/>
        </a:p>
      </dsp:txBody>
      <dsp:txXfrm>
        <a:off x="848736" y="2476272"/>
        <a:ext cx="484694" cy="484694"/>
      </dsp:txXfrm>
    </dsp:sp>
    <dsp:sp modelId="{9B569574-6692-4B88-832F-8E502AB78C6A}">
      <dsp:nvSpPr>
        <dsp:cNvPr id="0" name=""/>
        <dsp:cNvSpPr/>
      </dsp:nvSpPr>
      <dsp:spPr>
        <a:xfrm>
          <a:off x="72455" y="1528339"/>
          <a:ext cx="685460" cy="68546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 err="1"/>
            <a:t>Rehau</a:t>
          </a:r>
          <a:r>
            <a:rPr lang="en-US" sz="1100" b="0" i="0" kern="1200" dirty="0"/>
            <a:t> Georgia</a:t>
          </a:r>
          <a:endParaRPr lang="en-US" sz="1100" kern="1200" dirty="0"/>
        </a:p>
      </dsp:txBody>
      <dsp:txXfrm>
        <a:off x="172838" y="1628722"/>
        <a:ext cx="484694" cy="484694"/>
      </dsp:txXfrm>
    </dsp:sp>
    <dsp:sp modelId="{85293A06-4669-4C49-A93A-49F50891DE4C}">
      <dsp:nvSpPr>
        <dsp:cNvPr id="0" name=""/>
        <dsp:cNvSpPr/>
      </dsp:nvSpPr>
      <dsp:spPr>
        <a:xfrm>
          <a:off x="313680" y="471462"/>
          <a:ext cx="685460" cy="68546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VET College SPECTRI</a:t>
          </a:r>
          <a:endParaRPr lang="en-US" sz="1100" kern="1200" dirty="0"/>
        </a:p>
      </dsp:txBody>
      <dsp:txXfrm>
        <a:off x="414063" y="571845"/>
        <a:ext cx="484694" cy="48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2F118-5BDE-4417-A2CB-D2164064E28D}">
      <dsp:nvSpPr>
        <dsp:cNvPr id="0" name=""/>
        <dsp:cNvSpPr/>
      </dsp:nvSpPr>
      <dsp:spPr>
        <a:xfrm>
          <a:off x="301469" y="381755"/>
          <a:ext cx="2551740" cy="2551740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CC80A-62A9-448E-A823-E0CCA2AFC8DF}">
      <dsp:nvSpPr>
        <dsp:cNvPr id="0" name=""/>
        <dsp:cNvSpPr/>
      </dsp:nvSpPr>
      <dsp:spPr>
        <a:xfrm>
          <a:off x="301469" y="381755"/>
          <a:ext cx="2551740" cy="2551740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E4C02-3359-47A2-A8E9-063C4948B733}">
      <dsp:nvSpPr>
        <dsp:cNvPr id="0" name=""/>
        <dsp:cNvSpPr/>
      </dsp:nvSpPr>
      <dsp:spPr>
        <a:xfrm>
          <a:off x="301469" y="381755"/>
          <a:ext cx="2551740" cy="2551740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2D34E-833B-4C5B-B337-61E93DCAA6BD}">
      <dsp:nvSpPr>
        <dsp:cNvPr id="0" name=""/>
        <dsp:cNvSpPr/>
      </dsp:nvSpPr>
      <dsp:spPr>
        <a:xfrm>
          <a:off x="724037" y="839289"/>
          <a:ext cx="1706604" cy="1636671"/>
        </a:xfrm>
        <a:prstGeom prst="ellipse">
          <a:avLst/>
        </a:prstGeom>
        <a:blipFill rotWithShape="0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973963" y="1078974"/>
        <a:ext cx="1206752" cy="1157301"/>
      </dsp:txXfrm>
    </dsp:sp>
    <dsp:sp modelId="{1EA81260-E80B-44C9-8648-F9FEB5840DE8}">
      <dsp:nvSpPr>
        <dsp:cNvPr id="0" name=""/>
        <dsp:cNvSpPr/>
      </dsp:nvSpPr>
      <dsp:spPr>
        <a:xfrm>
          <a:off x="1166523" y="517"/>
          <a:ext cx="821633" cy="8216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KNAUF Marketing Baku</a:t>
          </a:r>
          <a:endParaRPr lang="en-US" sz="1100" kern="1200" dirty="0"/>
        </a:p>
      </dsp:txBody>
      <dsp:txXfrm>
        <a:off x="1286848" y="120842"/>
        <a:ext cx="580983" cy="580983"/>
      </dsp:txXfrm>
    </dsp:sp>
    <dsp:sp modelId="{9B569574-6692-4B88-832F-8E502AB78C6A}">
      <dsp:nvSpPr>
        <dsp:cNvPr id="0" name=""/>
        <dsp:cNvSpPr/>
      </dsp:nvSpPr>
      <dsp:spPr>
        <a:xfrm>
          <a:off x="2245843" y="1869954"/>
          <a:ext cx="821633" cy="8216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Dashunu</a:t>
          </a:r>
          <a:r>
            <a:rPr lang="en-GB" sz="105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AZ</a:t>
          </a:r>
          <a:endParaRPr lang="en-US" sz="1050" kern="1200" dirty="0"/>
        </a:p>
      </dsp:txBody>
      <dsp:txXfrm>
        <a:off x="2366168" y="1990279"/>
        <a:ext cx="580983" cy="580983"/>
      </dsp:txXfrm>
    </dsp:sp>
    <dsp:sp modelId="{649D96F4-E657-4669-8F53-46E217859535}">
      <dsp:nvSpPr>
        <dsp:cNvPr id="0" name=""/>
        <dsp:cNvSpPr/>
      </dsp:nvSpPr>
      <dsp:spPr>
        <a:xfrm>
          <a:off x="87202" y="1869954"/>
          <a:ext cx="821633" cy="8216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Construction College</a:t>
          </a:r>
          <a:endParaRPr lang="en-US" sz="800" kern="1200" dirty="0"/>
        </a:p>
      </dsp:txBody>
      <dsp:txXfrm>
        <a:off x="207527" y="1990279"/>
        <a:ext cx="580983" cy="5809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2F118-5BDE-4417-A2CB-D2164064E28D}">
      <dsp:nvSpPr>
        <dsp:cNvPr id="0" name=""/>
        <dsp:cNvSpPr/>
      </dsp:nvSpPr>
      <dsp:spPr>
        <a:xfrm>
          <a:off x="301469" y="381755"/>
          <a:ext cx="2551740" cy="2551740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CC80A-62A9-448E-A823-E0CCA2AFC8DF}">
      <dsp:nvSpPr>
        <dsp:cNvPr id="0" name=""/>
        <dsp:cNvSpPr/>
      </dsp:nvSpPr>
      <dsp:spPr>
        <a:xfrm>
          <a:off x="301469" y="381755"/>
          <a:ext cx="2551740" cy="2551740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E4C02-3359-47A2-A8E9-063C4948B733}">
      <dsp:nvSpPr>
        <dsp:cNvPr id="0" name=""/>
        <dsp:cNvSpPr/>
      </dsp:nvSpPr>
      <dsp:spPr>
        <a:xfrm>
          <a:off x="292334" y="389078"/>
          <a:ext cx="2551740" cy="2551740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2D34E-833B-4C5B-B337-61E93DCAA6BD}">
      <dsp:nvSpPr>
        <dsp:cNvPr id="0" name=""/>
        <dsp:cNvSpPr/>
      </dsp:nvSpPr>
      <dsp:spPr>
        <a:xfrm>
          <a:off x="761601" y="838193"/>
          <a:ext cx="1706604" cy="1636671"/>
        </a:xfrm>
        <a:prstGeom prst="ellipse">
          <a:avLst/>
        </a:prstGeom>
        <a:blipFill rotWithShape="0"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011527" y="1077878"/>
        <a:ext cx="1206752" cy="1157301"/>
      </dsp:txXfrm>
    </dsp:sp>
    <dsp:sp modelId="{1EA81260-E80B-44C9-8648-F9FEB5840DE8}">
      <dsp:nvSpPr>
        <dsp:cNvPr id="0" name=""/>
        <dsp:cNvSpPr/>
      </dsp:nvSpPr>
      <dsp:spPr>
        <a:xfrm>
          <a:off x="1166523" y="517"/>
          <a:ext cx="821633" cy="82163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Rubinar</a:t>
          </a:r>
          <a:endParaRPr lang="en-GB" sz="10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LLC</a:t>
          </a:r>
          <a:endParaRPr lang="en-US" sz="1100" kern="1200" dirty="0"/>
        </a:p>
      </dsp:txBody>
      <dsp:txXfrm>
        <a:off x="1286848" y="120842"/>
        <a:ext cx="580983" cy="580983"/>
      </dsp:txXfrm>
    </dsp:sp>
    <dsp:sp modelId="{9B569574-6692-4B88-832F-8E502AB78C6A}">
      <dsp:nvSpPr>
        <dsp:cNvPr id="0" name=""/>
        <dsp:cNvSpPr/>
      </dsp:nvSpPr>
      <dsp:spPr>
        <a:xfrm>
          <a:off x="2245843" y="1869954"/>
          <a:ext cx="821633" cy="82163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FERTI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NGO</a:t>
          </a:r>
          <a:endParaRPr lang="en-US" sz="1050" kern="1200" dirty="0"/>
        </a:p>
      </dsp:txBody>
      <dsp:txXfrm>
        <a:off x="2366168" y="1990279"/>
        <a:ext cx="580983" cy="580983"/>
      </dsp:txXfrm>
    </dsp:sp>
    <dsp:sp modelId="{649D96F4-E657-4669-8F53-46E217859535}">
      <dsp:nvSpPr>
        <dsp:cNvPr id="0" name=""/>
        <dsp:cNvSpPr/>
      </dsp:nvSpPr>
      <dsp:spPr>
        <a:xfrm>
          <a:off x="87202" y="1869954"/>
          <a:ext cx="821633" cy="82163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HayArev LLC </a:t>
          </a:r>
          <a:endParaRPr lang="en-US" sz="1200" kern="1200" dirty="0"/>
        </a:p>
      </dsp:txBody>
      <dsp:txXfrm>
        <a:off x="207527" y="1990279"/>
        <a:ext cx="580983" cy="580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4BEE7-6820-4813-A739-50E30402F0FF}" type="datetimeFigureOut">
              <a:rPr lang="en-US" smtClean="0"/>
              <a:t>Sun-05-Nov-23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5B426-43D0-443A-94D4-93A1FC42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6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5B426-43D0-443A-94D4-93A1FC4208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24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5B426-43D0-443A-94D4-93A1FC4208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56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5B426-43D0-443A-94D4-93A1FC4208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6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name of the project is “Building Skills and knowledge on energy-efficient construction and Renovation in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Region”.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B8881-E6B0-49E2-90C5-42B82813EA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43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CB848-0979-170D-1874-9D5FC8C96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B28EB-43CA-04C1-2BEF-4570133F7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2B2434-7A49-890A-AD76-9B6A8EB1F3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1465" y="213881"/>
            <a:ext cx="2172335" cy="845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850448D-F0D2-420D-85D6-134BEA4630A3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305" y="6032499"/>
            <a:ext cx="640715" cy="59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43B0F9F-90C0-9C49-31CC-35FC433644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080" y="6072504"/>
            <a:ext cx="2101215" cy="55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EF89AFF5-FB3E-BBD9-7662-9FD7E8771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9190" y="6132194"/>
            <a:ext cx="1692275" cy="490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24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2E434-5134-AD02-FDE0-439572AD7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8D14B-4832-4605-D64B-7FDE5D1B0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532FE-DB3F-D536-0E55-9334C1FB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A15B-F634-4535-AACF-534AC9BB8309}" type="datetimeFigureOut">
              <a:rPr lang="en-US" smtClean="0"/>
              <a:t>Sun-05-Nov-23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06ABC-6B23-838C-3E0A-4C75FD89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DBE68-A55D-03DF-9292-80B12171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F2D3-780C-4AEE-AD81-AF5A6EA8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8E7415-E521-FE82-760F-3748A6F77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3FF78-5E99-1C09-5B30-4F0C82903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BD5FD-E762-0C25-CCD7-059C015D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A15B-F634-4535-AACF-534AC9BB8309}" type="datetimeFigureOut">
              <a:rPr lang="en-US" smtClean="0"/>
              <a:t>Sun-05-Nov-23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024CE-CCB8-D547-3B15-635EAF110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8FBD2-4C15-9739-2575-39970730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F2D3-780C-4AEE-AD81-AF5A6EA8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E1492DD-39D9-3B82-B893-9EEB74415F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1465" y="213881"/>
            <a:ext cx="2172335" cy="845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48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FB70-1DB1-1ABF-A190-AD05F73E7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D8B2E-9392-2CB7-6B27-3F75A4D0F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38F78-4247-DC36-D4C1-F24E5DB0A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A15B-F634-4535-AACF-534AC9BB8309}" type="datetimeFigureOut">
              <a:rPr lang="en-US" smtClean="0"/>
              <a:t>Sun-05-Nov-23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68B34-A684-4E27-6A22-DE290C22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66362-C038-2EA1-F1D0-7A51CC9A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F2D3-780C-4AEE-AD81-AF5A6EA8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1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849EC-3CB3-B52D-7E21-973C3017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3CF86-1857-CFE6-EF9A-D1ECFBBE4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D25B7-7B90-60D3-C97E-E4181362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A15B-F634-4535-AACF-534AC9BB8309}" type="datetimeFigureOut">
              <a:rPr lang="en-US" smtClean="0"/>
              <a:t>Sun-05-Nov-23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EBC60-274E-FB62-3E17-1B81353D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82A23-1FDD-51E5-304B-2EB799ECF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F2D3-780C-4AEE-AD81-AF5A6EA8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4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56E2A-CB68-CE82-A751-06AA70389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C0623-CEA8-FE74-7A1A-C8D2FF4012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54898-16F6-6E0B-A256-B45F83C74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CF740-4F9E-76BC-1A74-B2E17687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A15B-F634-4535-AACF-534AC9BB8309}" type="datetimeFigureOut">
              <a:rPr lang="en-US" smtClean="0"/>
              <a:t>Sun-05-Nov-23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B1C5C-C5CC-F51D-9905-5BE928B9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8FA85-0199-EEE5-B729-31925716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F2D3-780C-4AEE-AD81-AF5A6EA8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2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76BB9-17DC-9117-25D5-732AC4F1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43035-B622-F287-CD98-060E66585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4BDDF-5F19-53E5-7B33-E8832C89C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64F2D-BC4E-7EE8-EBA9-41193EE26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808109-6A50-632A-11D8-266836008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1F20B0-9637-5220-D5A0-C3916DF1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A15B-F634-4535-AACF-534AC9BB8309}" type="datetimeFigureOut">
              <a:rPr lang="en-US" smtClean="0"/>
              <a:t>Sun-05-Nov-23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A3367B-463D-3BF4-6F92-0E560F30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D9012F-E75A-0672-BF9B-B93C5270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F2D3-780C-4AEE-AD81-AF5A6EA8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0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032F2-3047-8DFB-3042-D4591593F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7C5E3-D386-5C0A-CD09-081EB090D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A15B-F634-4535-AACF-534AC9BB8309}" type="datetimeFigureOut">
              <a:rPr lang="en-US" smtClean="0"/>
              <a:t>Sun-05-Nov-23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526A4-76E4-FF34-581F-3F35E9E51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61F69-EC8E-6A35-146B-879D8CEC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F2D3-780C-4AEE-AD81-AF5A6EA8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6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3C5FC-B97A-2897-6763-F5371104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B4A10-3028-2316-7D73-1F45F260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2C4DC-F3BA-7644-DF4D-AB30014DA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FBE81-A154-58F9-6A26-A21AAB4D5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A15B-F634-4535-AACF-534AC9BB8309}" type="datetimeFigureOut">
              <a:rPr lang="en-US" smtClean="0"/>
              <a:t>Sun-05-Nov-23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2109F-5707-F7CE-AEE2-3EC9EF16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12078-8701-2C06-A291-1C55E1D9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F2D3-780C-4AEE-AD81-AF5A6EA8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4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9445-65D8-60B1-7DE2-1B76F230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A2312-E5AB-5639-DE05-B1A9D72F4F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6D339-9923-33BF-79F4-B6A1597C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F7982-91E2-DD55-0048-CFF182B9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A15B-F634-4535-AACF-534AC9BB8309}" type="datetimeFigureOut">
              <a:rPr lang="en-US" smtClean="0"/>
              <a:t>Sun-05-Nov-23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AFF50-259A-AF4A-4A2D-235E48E51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1B260-CED7-EBE6-ECE2-08FC90BE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F2D3-780C-4AEE-AD81-AF5A6EA8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2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79A614-1CC6-9BE7-1583-1D06E190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FCB7F-5C04-831C-437B-46C51EDF6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0BA95-A157-7D8B-E4EB-ACA9D9D34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DA15B-F634-4535-AACF-534AC9BB8309}" type="datetimeFigureOut">
              <a:rPr lang="en-US" smtClean="0"/>
              <a:t>Sun-05-Nov-23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EA87B-DD6D-F01B-2F27-65E92F7E2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B798A-8AF7-4BA3-683B-8521B5DBB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9F2D3-780C-4AEE-AD81-AF5A6EA8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3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hdphoto" Target="../media/hdphoto2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jpeg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Relationship Id="rId1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16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16.jpg"/><Relationship Id="rId3" Type="http://schemas.openxmlformats.org/officeDocument/2006/relationships/image" Target="../media/image22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5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4.jpeg"/><Relationship Id="rId4" Type="http://schemas.openxmlformats.org/officeDocument/2006/relationships/diagramData" Target="../diagrams/data3.xml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group of logos with text&#10;&#10;Description automatically generated">
            <a:extLst>
              <a:ext uri="{FF2B5EF4-FFF2-40B4-BE49-F238E27FC236}">
                <a16:creationId xmlns:a16="http://schemas.microsoft.com/office/drawing/2014/main" id="{08F9C41F-780C-E7B0-7CF4-969681A43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8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1E034F-72F7-044C-59DC-170AA130B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Google Shape;142;p26">
            <a:extLst>
              <a:ext uri="{FF2B5EF4-FFF2-40B4-BE49-F238E27FC236}">
                <a16:creationId xmlns:a16="http://schemas.microsoft.com/office/drawing/2014/main" id="{4FDD49E7-9CB2-3B91-8C0E-839FC9329DA2}"/>
              </a:ext>
            </a:extLst>
          </p:cNvPr>
          <p:cNvSpPr/>
          <p:nvPr/>
        </p:nvSpPr>
        <p:spPr>
          <a:xfrm rot="-5400000" flipH="1">
            <a:off x="8693285" y="3359285"/>
            <a:ext cx="6858000" cy="139430"/>
          </a:xfrm>
          <a:prstGeom prst="rect">
            <a:avLst/>
          </a:prstGeom>
          <a:solidFill>
            <a:srgbClr val="A11F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8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1D5AD-E3A2-2ACF-ADFE-599DF5070F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Energy Transition for Income and Employment: Armenia, Azerbaijan, Georgia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FD794-817A-9031-9CD5-634DAAB24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5153"/>
            <a:ext cx="9144000" cy="571128"/>
          </a:xfrm>
        </p:spPr>
        <p:txBody>
          <a:bodyPr>
            <a:normAutofit fontScale="92500"/>
          </a:bodyPr>
          <a:lstStyle/>
          <a:p>
            <a:r>
              <a:rPr lang="en-US" sz="2800" i="1" dirty="0">
                <a:solidFill>
                  <a:srgbClr val="002060"/>
                </a:solidFill>
              </a:rPr>
              <a:t>Pilot project implemented by </a:t>
            </a:r>
            <a:r>
              <a:rPr lang="en-US" sz="2800" b="1" i="1" dirty="0">
                <a:solidFill>
                  <a:srgbClr val="002060"/>
                </a:solidFill>
              </a:rPr>
              <a:t>Energy Efficiency Centre Georgia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Google Shape;142;p26">
            <a:extLst>
              <a:ext uri="{FF2B5EF4-FFF2-40B4-BE49-F238E27FC236}">
                <a16:creationId xmlns:a16="http://schemas.microsoft.com/office/drawing/2014/main" id="{27D4D396-ECC3-225A-E4E6-A31F66A8E81F}"/>
              </a:ext>
            </a:extLst>
          </p:cNvPr>
          <p:cNvSpPr/>
          <p:nvPr/>
        </p:nvSpPr>
        <p:spPr>
          <a:xfrm rot="-5400000" flipH="1">
            <a:off x="8693285" y="3359285"/>
            <a:ext cx="6858000" cy="139430"/>
          </a:xfrm>
          <a:prstGeom prst="rect">
            <a:avLst/>
          </a:prstGeom>
          <a:solidFill>
            <a:srgbClr val="A11F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AF19E9-8978-6F0C-1FBD-133EBD57B5D5}"/>
              </a:ext>
            </a:extLst>
          </p:cNvPr>
          <p:cNvSpPr txBox="1"/>
          <p:nvPr/>
        </p:nvSpPr>
        <p:spPr>
          <a:xfrm>
            <a:off x="1350628" y="461394"/>
            <a:ext cx="742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Problems identified by EECG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9CFEAE-CD37-9081-3064-D7AB5FB4C8EA}"/>
              </a:ext>
            </a:extLst>
          </p:cNvPr>
          <p:cNvSpPr txBox="1"/>
          <p:nvPr/>
        </p:nvSpPr>
        <p:spPr>
          <a:xfrm>
            <a:off x="175938" y="1940488"/>
            <a:ext cx="11593585" cy="3896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marR="0" lvl="0" indent="-44767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Shortage of professionals with the necessary </a:t>
            </a: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47675" marR="0" lvl="0" indent="-44767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relevant </a:t>
            </a: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certifications programs;</a:t>
            </a:r>
          </a:p>
          <a:p>
            <a:pPr marL="447675" marR="0" lvl="0" indent="-44767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Little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interest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among the youth in 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professions for further employment in EE/RE sector; 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marR="0" lvl="0" indent="-44767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Lack of </a:t>
            </a: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cooperation 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the private sector and vocational colleges;</a:t>
            </a:r>
          </a:p>
          <a:p>
            <a:pPr marL="447675" marR="0" lvl="0" indent="-44767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awareness 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effectiveness of the EE/RE equipment/materials</a:t>
            </a:r>
          </a:p>
          <a:p>
            <a:pPr algn="just">
              <a:lnSpc>
                <a:spcPct val="115000"/>
              </a:lnSpc>
            </a:pPr>
            <a:endParaRPr lang="en-US" sz="1800" b="0" i="1" dirty="0">
              <a:solidFill>
                <a:srgbClr val="002060"/>
              </a:solidFill>
            </a:endParaRPr>
          </a:p>
          <a:p>
            <a:pPr algn="just">
              <a:lnSpc>
                <a:spcPct val="115000"/>
              </a:lnSpc>
            </a:pPr>
            <a:endParaRPr lang="en-US" sz="1800" b="0" i="1" dirty="0">
              <a:solidFill>
                <a:srgbClr val="002060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en-US" b="1" i="1" dirty="0">
                <a:solidFill>
                  <a:srgbClr val="002060"/>
                </a:solidFill>
              </a:rPr>
              <a:t>In the frame of the pilot project </a:t>
            </a:r>
            <a:r>
              <a:rPr lang="en-US" sz="1800" b="1" i="1" dirty="0">
                <a:solidFill>
                  <a:srgbClr val="002060"/>
                </a:solidFill>
              </a:rPr>
              <a:t>EECG</a:t>
            </a:r>
            <a:r>
              <a:rPr lang="en-US" sz="1800" b="1" i="1" baseline="0" dirty="0">
                <a:solidFill>
                  <a:srgbClr val="002060"/>
                </a:solidFill>
              </a:rPr>
              <a:t> identified the following </a:t>
            </a: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 for 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skilled </a:t>
            </a:r>
          </a:p>
          <a:p>
            <a:pPr algn="just">
              <a:lnSpc>
                <a:spcPct val="115000"/>
              </a:lnSpc>
            </a:pPr>
            <a:r>
              <a:rPr lang="en-US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certified </a:t>
            </a:r>
            <a:r>
              <a:rPr lang="en-US" sz="1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labour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perform:</a:t>
            </a:r>
          </a:p>
          <a:p>
            <a:pPr marL="719138" indent="-358775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nstallation of solar PV and thermal systems (Armenia) </a:t>
            </a:r>
          </a:p>
          <a:p>
            <a:pPr marL="719138" indent="-358775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Installation of PVC windows/doors (Georgia)</a:t>
            </a:r>
          </a:p>
          <a:p>
            <a:pPr marL="719138" indent="-358775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nsulation of building envelope(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zerbaijan) 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78BAE-0BCF-F281-F792-59AB5F70A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405" y="876565"/>
            <a:ext cx="3120958" cy="1560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750F17-48D7-9899-CEFC-A8365EDC0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083" y="1759191"/>
            <a:ext cx="1641979" cy="1641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B3EBDB-59BA-A9A8-4445-687C652D6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7622" y="4972556"/>
            <a:ext cx="1757893" cy="1210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8DC51E-B46E-8046-187B-8EAAEB6CB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2793" y="3066188"/>
            <a:ext cx="1388838" cy="1734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Google Shape;142;p26">
            <a:extLst>
              <a:ext uri="{FF2B5EF4-FFF2-40B4-BE49-F238E27FC236}">
                <a16:creationId xmlns:a16="http://schemas.microsoft.com/office/drawing/2014/main" id="{B220C800-6A45-1705-5233-27A660F7B705}"/>
              </a:ext>
            </a:extLst>
          </p:cNvPr>
          <p:cNvSpPr/>
          <p:nvPr/>
        </p:nvSpPr>
        <p:spPr>
          <a:xfrm rot="-5400000" flipH="1">
            <a:off x="8693285" y="3359285"/>
            <a:ext cx="6858000" cy="139430"/>
          </a:xfrm>
          <a:prstGeom prst="rect">
            <a:avLst/>
          </a:prstGeom>
          <a:solidFill>
            <a:srgbClr val="A11F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28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7685-DEC6-F098-CF8A-8E578ED66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283273"/>
            <a:ext cx="11847576" cy="61820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Summary of pilot in Georgia (2021 – 2022)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926DBB7-D13C-E81B-7603-85E575469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687262"/>
              </p:ext>
            </p:extLst>
          </p:nvPr>
        </p:nvGraphicFramePr>
        <p:xfrm>
          <a:off x="428017" y="1097150"/>
          <a:ext cx="3266225" cy="3062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9C9B493-F84A-7702-6722-B81E18B9252D}"/>
              </a:ext>
            </a:extLst>
          </p:cNvPr>
          <p:cNvSpPr txBox="1"/>
          <p:nvPr/>
        </p:nvSpPr>
        <p:spPr>
          <a:xfrm>
            <a:off x="3848635" y="5907792"/>
            <a:ext cx="482401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374151"/>
                </a:solidFill>
                <a:effectLst/>
              </a:defRPr>
            </a:lvl1pPr>
          </a:lstStyle>
          <a:p>
            <a:pPr algn="ctr"/>
            <a:r>
              <a:rPr lang="en-US" sz="1400" dirty="0">
                <a:solidFill>
                  <a:srgbClr val="002060"/>
                </a:solidFill>
              </a:rPr>
              <a:t>82 youths have successfully completed short-term training and certification programs, among them five women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3B6B3F-C1B2-8D0E-5F6E-52682099B8C4}"/>
              </a:ext>
            </a:extLst>
          </p:cNvPr>
          <p:cNvSpPr txBox="1"/>
          <p:nvPr/>
        </p:nvSpPr>
        <p:spPr>
          <a:xfrm>
            <a:off x="4611477" y="4372991"/>
            <a:ext cx="4261331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374151"/>
                </a:solidFill>
                <a:effectLst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1400" dirty="0">
                <a:solidFill>
                  <a:srgbClr val="002060"/>
                </a:solidFill>
              </a:rPr>
              <a:t>Several short tutorial videos were produced on the Installation of PVC windows/doors and the Solar PVs installation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D0135F-696F-AE90-38F2-7FF1221126C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898" y="994648"/>
            <a:ext cx="2339551" cy="1559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8B747F-A210-FCCF-B333-692FA51E965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4329" y="484589"/>
            <a:ext cx="2339551" cy="1568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E06541-6D10-6347-CB15-07CFC07C76D2}"/>
              </a:ext>
            </a:extLst>
          </p:cNvPr>
          <p:cNvSpPr txBox="1"/>
          <p:nvPr/>
        </p:nvSpPr>
        <p:spPr>
          <a:xfrm>
            <a:off x="3694243" y="1743300"/>
            <a:ext cx="314388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374151"/>
                </a:solidFill>
                <a:effectLst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1400" b="1" dirty="0">
                <a:solidFill>
                  <a:srgbClr val="002060"/>
                </a:solidFill>
              </a:rPr>
              <a:t>To GTU </a:t>
            </a:r>
            <a:r>
              <a:rPr lang="en-US" sz="1400" dirty="0">
                <a:solidFill>
                  <a:srgbClr val="002060"/>
                </a:solidFill>
              </a:rPr>
              <a:t>in equipping laboratory for training and manual printed for solar PV installers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832B12-ECF2-8D58-8016-2D29A897E43B}"/>
              </a:ext>
            </a:extLst>
          </p:cNvPr>
          <p:cNvSpPr txBox="1"/>
          <p:nvPr/>
        </p:nvSpPr>
        <p:spPr>
          <a:xfrm>
            <a:off x="3882455" y="2577974"/>
            <a:ext cx="532180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374151"/>
                </a:solidFill>
                <a:effectLst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1400" b="1" dirty="0">
                <a:solidFill>
                  <a:srgbClr val="002060"/>
                </a:solidFill>
              </a:rPr>
              <a:t>To “Construct 2”: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</a:rPr>
              <a:t>for the short-term training &amp; certification program elaboration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</a:rPr>
              <a:t>In establishing a workshop for the PVC windows/doors installation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37A9C2-1006-A42F-468F-ED258A17F8D0}"/>
              </a:ext>
            </a:extLst>
          </p:cNvPr>
          <p:cNvSpPr txBox="1"/>
          <p:nvPr/>
        </p:nvSpPr>
        <p:spPr>
          <a:xfrm>
            <a:off x="4292568" y="3385379"/>
            <a:ext cx="478932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374151"/>
                </a:solidFill>
                <a:effectLst/>
              </a:defRPr>
            </a:lvl1pPr>
          </a:lstStyle>
          <a:p>
            <a:pPr algn="ctr"/>
            <a:r>
              <a:rPr lang="en-US" sz="1400" b="1" dirty="0">
                <a:solidFill>
                  <a:srgbClr val="002060"/>
                </a:solidFill>
              </a:rPr>
              <a:t>To “</a:t>
            </a:r>
            <a:r>
              <a:rPr lang="en-US" sz="1400" b="1" dirty="0" err="1">
                <a:solidFill>
                  <a:srgbClr val="002060"/>
                </a:solidFill>
              </a:rPr>
              <a:t>WinArt</a:t>
            </a:r>
            <a:r>
              <a:rPr lang="en-US" sz="1400" b="1" dirty="0">
                <a:solidFill>
                  <a:srgbClr val="002060"/>
                </a:solidFill>
              </a:rPr>
              <a:t>” </a:t>
            </a:r>
            <a:r>
              <a:rPr lang="en-US" sz="1400" dirty="0">
                <a:solidFill>
                  <a:srgbClr val="002060"/>
                </a:solidFill>
              </a:rPr>
              <a:t>to participate in the Caucasus build exhibition to present/promote quality PVC windows/doors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B91D8-26F2-1AE2-C791-BF1A99CD02ED}"/>
              </a:ext>
            </a:extLst>
          </p:cNvPr>
          <p:cNvSpPr txBox="1"/>
          <p:nvPr/>
        </p:nvSpPr>
        <p:spPr>
          <a:xfrm>
            <a:off x="3584417" y="1262196"/>
            <a:ext cx="1961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Support provided: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9C2A5-B5D3-64D3-571E-10FC50D9E4FE}"/>
              </a:ext>
            </a:extLst>
          </p:cNvPr>
          <p:cNvSpPr txBox="1"/>
          <p:nvPr/>
        </p:nvSpPr>
        <p:spPr>
          <a:xfrm>
            <a:off x="1490102" y="4670422"/>
            <a:ext cx="304657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374151"/>
                </a:solidFill>
                <a:effectLst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1400" dirty="0">
                <a:solidFill>
                  <a:srgbClr val="002060"/>
                </a:solidFill>
              </a:rPr>
              <a:t>"Construct 2" has obtained the right to provide a professional training program for the PVC and aluminum doors/windows installation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989B63-FEE0-E0ED-895D-581E02EF3882}"/>
              </a:ext>
            </a:extLst>
          </p:cNvPr>
          <p:cNvSpPr txBox="1"/>
          <p:nvPr/>
        </p:nvSpPr>
        <p:spPr>
          <a:xfrm>
            <a:off x="459503" y="5694338"/>
            <a:ext cx="305985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374151"/>
                </a:solidFill>
                <a:effectLst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1400" dirty="0">
                <a:solidFill>
                  <a:srgbClr val="002060"/>
                </a:solidFill>
              </a:rPr>
              <a:t>National TV broadcasted five Energy Efficiency related stories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0E79C-47DA-7F62-EE64-6D44536E3781}"/>
              </a:ext>
            </a:extLst>
          </p:cNvPr>
          <p:cNvSpPr txBox="1"/>
          <p:nvPr/>
        </p:nvSpPr>
        <p:spPr>
          <a:xfrm>
            <a:off x="5137337" y="5171118"/>
            <a:ext cx="420447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374151"/>
                </a:solidFill>
                <a:effectLst/>
              </a:defRPr>
            </a:lvl1pPr>
          </a:lstStyle>
          <a:p>
            <a:pPr algn="ctr"/>
            <a:r>
              <a:rPr lang="en-US" sz="1400" dirty="0">
                <a:solidFill>
                  <a:srgbClr val="002060"/>
                </a:solidFill>
              </a:rPr>
              <a:t>Three regional TV companies covered media briefings &amp; information for installers of solar PV systems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E883E-FA50-8E77-497D-F30982F04C47}"/>
              </a:ext>
            </a:extLst>
          </p:cNvPr>
          <p:cNvSpPr txBox="1"/>
          <p:nvPr/>
        </p:nvSpPr>
        <p:spPr>
          <a:xfrm>
            <a:off x="4292568" y="4004644"/>
            <a:ext cx="1552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Some results: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C6A0A20A-4168-8BCD-EE37-C64D2F468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918"/>
          <a:stretch/>
        </p:blipFill>
        <p:spPr bwMode="auto">
          <a:xfrm>
            <a:off x="9486905" y="4852144"/>
            <a:ext cx="2489967" cy="1365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F6A822-30CF-CDF0-3FC2-ECF6F6435EB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2476" y="2666214"/>
            <a:ext cx="2493776" cy="1619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7A246EBF-BE2E-1D8C-304E-B346EC8EB1F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4" b="14528"/>
          <a:stretch/>
        </p:blipFill>
        <p:spPr>
          <a:xfrm>
            <a:off x="10824104" y="31458"/>
            <a:ext cx="1240055" cy="359962"/>
          </a:xfrm>
          <a:prstGeom prst="rect">
            <a:avLst/>
          </a:prstGeom>
        </p:spPr>
      </p:pic>
      <p:sp>
        <p:nvSpPr>
          <p:cNvPr id="20" name="Google Shape;142;p26">
            <a:extLst>
              <a:ext uri="{FF2B5EF4-FFF2-40B4-BE49-F238E27FC236}">
                <a16:creationId xmlns:a16="http://schemas.microsoft.com/office/drawing/2014/main" id="{A247DDC7-29A9-71F0-CAF3-97732F7B47F2}"/>
              </a:ext>
            </a:extLst>
          </p:cNvPr>
          <p:cNvSpPr/>
          <p:nvPr/>
        </p:nvSpPr>
        <p:spPr>
          <a:xfrm rot="-5400000" flipH="1">
            <a:off x="8693285" y="3359285"/>
            <a:ext cx="6858000" cy="139430"/>
          </a:xfrm>
          <a:prstGeom prst="rect">
            <a:avLst/>
          </a:prstGeom>
          <a:solidFill>
            <a:srgbClr val="A11F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2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926DBB7-D13C-E81B-7603-85E575469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902586"/>
              </p:ext>
            </p:extLst>
          </p:nvPr>
        </p:nvGraphicFramePr>
        <p:xfrm>
          <a:off x="4128826" y="2027907"/>
          <a:ext cx="3154680" cy="3094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D1969B81-F41B-96E3-5941-1752CF3E851E}"/>
              </a:ext>
            </a:extLst>
          </p:cNvPr>
          <p:cNvSpPr txBox="1">
            <a:spLocks/>
          </p:cNvSpPr>
          <p:nvPr/>
        </p:nvSpPr>
        <p:spPr>
          <a:xfrm>
            <a:off x="4011168" y="2221800"/>
            <a:ext cx="7363968" cy="795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BDD1E07-D72A-9FA0-D391-6E644072D2EB}"/>
              </a:ext>
            </a:extLst>
          </p:cNvPr>
          <p:cNvSpPr/>
          <p:nvPr/>
        </p:nvSpPr>
        <p:spPr>
          <a:xfrm>
            <a:off x="7599176" y="1580660"/>
            <a:ext cx="4420612" cy="795528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dirty="0">
                <a:solidFill>
                  <a:srgbClr val="002060"/>
                </a:solidFill>
                <a:effectLst/>
              </a:rPr>
              <a:t>To Construction College in establishing and equipping the laboratory for thermal insulation of building envelope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67CCEC9-B5AC-304A-346C-E875C0D1B4AF}"/>
              </a:ext>
            </a:extLst>
          </p:cNvPr>
          <p:cNvSpPr/>
          <p:nvPr/>
        </p:nvSpPr>
        <p:spPr>
          <a:xfrm>
            <a:off x="7449820" y="2794102"/>
            <a:ext cx="4742180" cy="959546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Short-term educational program for the installers of “Thermal insulation of the building envelope” was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</a:rPr>
              <a:t>approved by Construction College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2DC955-C683-8BF0-7325-E1AEB385DAC2}"/>
              </a:ext>
            </a:extLst>
          </p:cNvPr>
          <p:cNvSpPr/>
          <p:nvPr/>
        </p:nvSpPr>
        <p:spPr>
          <a:xfrm>
            <a:off x="7203212" y="3954704"/>
            <a:ext cx="4551170" cy="728503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dirty="0">
                <a:solidFill>
                  <a:srgbClr val="002060"/>
                </a:solidFill>
                <a:effectLst/>
              </a:rPr>
              <a:t>The four short tutorial videos on the Thermal Insulation of Buildings were produced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7A11E5-B892-B5A0-6F3B-4C4DD55D506E}"/>
              </a:ext>
            </a:extLst>
          </p:cNvPr>
          <p:cNvSpPr/>
          <p:nvPr/>
        </p:nvSpPr>
        <p:spPr>
          <a:xfrm>
            <a:off x="6659649" y="4848262"/>
            <a:ext cx="5094733" cy="967565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dirty="0">
                <a:solidFill>
                  <a:srgbClr val="002060"/>
                </a:solidFill>
                <a:effectLst/>
              </a:rPr>
              <a:t>Lab for Thermal Insulation of Buildings was promoted through 32 local media outlets and all social media platforms that reached 32,700 followers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CD036F-A7AA-9F6A-886D-35F22D59C8DA}"/>
              </a:ext>
            </a:extLst>
          </p:cNvPr>
          <p:cNvSpPr/>
          <p:nvPr/>
        </p:nvSpPr>
        <p:spPr>
          <a:xfrm>
            <a:off x="6476612" y="5884251"/>
            <a:ext cx="4898524" cy="835932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dirty="0">
                <a:solidFill>
                  <a:srgbClr val="002060"/>
                </a:solidFill>
                <a:effectLst/>
              </a:rPr>
              <a:t>87 youths (among them 11 women) have successfully completed short-term training and certification programs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DDD3B5-43E3-529A-5569-C0101DE4FB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82"/>
          <a:stretch/>
        </p:blipFill>
        <p:spPr>
          <a:xfrm>
            <a:off x="172212" y="997283"/>
            <a:ext cx="2248673" cy="1481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8E87277-1947-055F-2B00-F32C213064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" y="3063336"/>
            <a:ext cx="2859459" cy="1578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E72EDE-A4C5-3668-934B-BB0C1ACCAD1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786" t="8155" r="6635" b="17757"/>
          <a:stretch/>
        </p:blipFill>
        <p:spPr>
          <a:xfrm>
            <a:off x="515072" y="5020503"/>
            <a:ext cx="2820689" cy="1578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86A362D-339E-AF5D-50A2-B6A459733DDF}"/>
              </a:ext>
            </a:extLst>
          </p:cNvPr>
          <p:cNvSpPr txBox="1">
            <a:spLocks/>
          </p:cNvSpPr>
          <p:nvPr/>
        </p:nvSpPr>
        <p:spPr>
          <a:xfrm>
            <a:off x="172212" y="176943"/>
            <a:ext cx="11847576" cy="618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Summary of pilot in Azerbaijan (2021 – 2022)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88F6E4-A309-9C89-B96E-36C4935D317C}"/>
              </a:ext>
            </a:extLst>
          </p:cNvPr>
          <p:cNvSpPr txBox="1"/>
          <p:nvPr/>
        </p:nvSpPr>
        <p:spPr>
          <a:xfrm>
            <a:off x="7203212" y="996361"/>
            <a:ext cx="1961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Support provided: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B2E62C-EE55-2E96-22DF-ADAD236F86E9}"/>
              </a:ext>
            </a:extLst>
          </p:cNvPr>
          <p:cNvSpPr txBox="1"/>
          <p:nvPr/>
        </p:nvSpPr>
        <p:spPr>
          <a:xfrm>
            <a:off x="6954524" y="2478347"/>
            <a:ext cx="1552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Some results: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2294C5-07B9-77CC-C7EA-623AC180736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7526" r="19337" b="13557"/>
          <a:stretch/>
        </p:blipFill>
        <p:spPr>
          <a:xfrm>
            <a:off x="4011168" y="5200665"/>
            <a:ext cx="1973074" cy="1519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FD214C-B828-8A94-8AA6-603853EDE70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3848" y="1157060"/>
            <a:ext cx="1973074" cy="1541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3C7E38C2-9CFB-E9C6-400A-46E7DF865B9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4" b="14528"/>
          <a:stretch/>
        </p:blipFill>
        <p:spPr>
          <a:xfrm>
            <a:off x="10755108" y="176943"/>
            <a:ext cx="1240055" cy="359962"/>
          </a:xfrm>
          <a:prstGeom prst="rect">
            <a:avLst/>
          </a:prstGeom>
        </p:spPr>
      </p:pic>
      <p:sp>
        <p:nvSpPr>
          <p:cNvPr id="19" name="Google Shape;142;p26">
            <a:extLst>
              <a:ext uri="{FF2B5EF4-FFF2-40B4-BE49-F238E27FC236}">
                <a16:creationId xmlns:a16="http://schemas.microsoft.com/office/drawing/2014/main" id="{9B5BB6BA-A9DB-CBAC-03A3-780D40ADB504}"/>
              </a:ext>
            </a:extLst>
          </p:cNvPr>
          <p:cNvSpPr/>
          <p:nvPr/>
        </p:nvSpPr>
        <p:spPr>
          <a:xfrm rot="-5400000" flipH="1">
            <a:off x="8693285" y="3359285"/>
            <a:ext cx="6858000" cy="139430"/>
          </a:xfrm>
          <a:prstGeom prst="rect">
            <a:avLst/>
          </a:prstGeom>
          <a:solidFill>
            <a:srgbClr val="A11F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May be an image of text">
            <a:extLst>
              <a:ext uri="{FF2B5EF4-FFF2-40B4-BE49-F238E27FC236}">
                <a16:creationId xmlns:a16="http://schemas.microsoft.com/office/drawing/2014/main" id="{8649909E-0869-9689-FD7C-757911402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63" y="2349949"/>
            <a:ext cx="1605472" cy="1605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28807451-1AA0-2C06-2B9B-1DA392013B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607939"/>
              </p:ext>
            </p:extLst>
          </p:nvPr>
        </p:nvGraphicFramePr>
        <p:xfrm>
          <a:off x="412880" y="798081"/>
          <a:ext cx="3154680" cy="3094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Rectangle: Diagonal Corners Snipped 22">
            <a:extLst>
              <a:ext uri="{FF2B5EF4-FFF2-40B4-BE49-F238E27FC236}">
                <a16:creationId xmlns:a16="http://schemas.microsoft.com/office/drawing/2014/main" id="{BC3D960F-EB00-7394-F5BC-982073D0A65A}"/>
              </a:ext>
            </a:extLst>
          </p:cNvPr>
          <p:cNvSpPr/>
          <p:nvPr/>
        </p:nvSpPr>
        <p:spPr>
          <a:xfrm>
            <a:off x="3567560" y="1747047"/>
            <a:ext cx="3620322" cy="780248"/>
          </a:xfrm>
          <a:prstGeom prst="snip2Diag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To the non-formal training provider  "FERTI" in establishing and equipping solar PV and thermal systems laboratories</a:t>
            </a:r>
          </a:p>
        </p:txBody>
      </p:sp>
      <p:sp>
        <p:nvSpPr>
          <p:cNvPr id="24" name="Rectangle: Diagonal Corners Snipped 23">
            <a:extLst>
              <a:ext uri="{FF2B5EF4-FFF2-40B4-BE49-F238E27FC236}">
                <a16:creationId xmlns:a16="http://schemas.microsoft.com/office/drawing/2014/main" id="{8BE4AE21-6415-72EE-38E2-6B5514D15B6F}"/>
              </a:ext>
            </a:extLst>
          </p:cNvPr>
          <p:cNvSpPr/>
          <p:nvPr/>
        </p:nvSpPr>
        <p:spPr>
          <a:xfrm>
            <a:off x="444337" y="4714478"/>
            <a:ext cx="4227955" cy="598229"/>
          </a:xfrm>
          <a:prstGeom prst="snip2Diag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Three short tutorial videos on thermal solar systems were produced</a:t>
            </a:r>
          </a:p>
        </p:txBody>
      </p:sp>
      <p:sp>
        <p:nvSpPr>
          <p:cNvPr id="27" name="Rectangle: Diagonal Corners Snipped 26">
            <a:extLst>
              <a:ext uri="{FF2B5EF4-FFF2-40B4-BE49-F238E27FC236}">
                <a16:creationId xmlns:a16="http://schemas.microsoft.com/office/drawing/2014/main" id="{8A3AC7AB-0BEB-ECE4-7EEB-2DA8B07A6860}"/>
              </a:ext>
            </a:extLst>
          </p:cNvPr>
          <p:cNvSpPr/>
          <p:nvPr/>
        </p:nvSpPr>
        <p:spPr>
          <a:xfrm>
            <a:off x="1990220" y="3848064"/>
            <a:ext cx="4846320" cy="598004"/>
          </a:xfrm>
          <a:prstGeom prst="snip2Diag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Short-term training program for Installers of Solar Thermal and Solar PV systems was updated</a:t>
            </a:r>
          </a:p>
        </p:txBody>
      </p:sp>
      <p:sp>
        <p:nvSpPr>
          <p:cNvPr id="28" name="Rectangle: Diagonal Corners Snipped 27">
            <a:extLst>
              <a:ext uri="{FF2B5EF4-FFF2-40B4-BE49-F238E27FC236}">
                <a16:creationId xmlns:a16="http://schemas.microsoft.com/office/drawing/2014/main" id="{FDDBDBA9-000B-7CB1-DFA4-17686EC863D9}"/>
              </a:ext>
            </a:extLst>
          </p:cNvPr>
          <p:cNvSpPr/>
          <p:nvPr/>
        </p:nvSpPr>
        <p:spPr>
          <a:xfrm>
            <a:off x="699715" y="5575831"/>
            <a:ext cx="4846320" cy="735569"/>
          </a:xfrm>
          <a:prstGeom prst="snip2Diag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/>
            <a:r>
              <a:rPr lang="en-US" altLang="en-US" sz="1400" dirty="0">
                <a:solidFill>
                  <a:srgbClr val="002060"/>
                </a:solidFill>
              </a:rPr>
              <a:t>48 youths (among them 3 women) have successfully completed short-term training and certification programs</a:t>
            </a: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4FCF3D31-A7E2-2F11-17E6-26389E5A4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3" name="Picture 32" descr="A picture containing outdoor, sky, grass, stone&#10;&#10;Description automatically generated">
            <a:extLst>
              <a:ext uri="{FF2B5EF4-FFF2-40B4-BE49-F238E27FC236}">
                <a16:creationId xmlns:a16="http://schemas.microsoft.com/office/drawing/2014/main" id="{DAFF55E6-8E7D-F177-A086-663AA1972E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6122" y="5171431"/>
            <a:ext cx="2670372" cy="1466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8BCECAA-C5E1-0ECA-2F07-9E24293C5F9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4719" y="2891400"/>
            <a:ext cx="2188162" cy="1650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2346AFE-DAC5-D0BE-7020-EE11CB92584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137" y="5032476"/>
            <a:ext cx="2408207" cy="1605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35" descr="A group of people sitting around a table with a computer&#10;&#10;Description automatically generated">
            <a:extLst>
              <a:ext uri="{FF2B5EF4-FFF2-40B4-BE49-F238E27FC236}">
                <a16:creationId xmlns:a16="http://schemas.microsoft.com/office/drawing/2014/main" id="{625C3B5F-9ED9-1592-0686-119265AD8AB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356" y="414159"/>
            <a:ext cx="2525486" cy="1683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14F62D5-6C7A-528A-01BE-E124E159FC44}"/>
              </a:ext>
            </a:extLst>
          </p:cNvPr>
          <p:cNvSpPr txBox="1">
            <a:spLocks/>
          </p:cNvSpPr>
          <p:nvPr/>
        </p:nvSpPr>
        <p:spPr>
          <a:xfrm>
            <a:off x="289978" y="90932"/>
            <a:ext cx="6891685" cy="618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Summary of pilot in Armenia (2021 – 2022)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7D9EBEE-BFB6-C406-5DAD-1C14F29D42B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4" b="14528"/>
          <a:stretch/>
        </p:blipFill>
        <p:spPr>
          <a:xfrm>
            <a:off x="10897499" y="220054"/>
            <a:ext cx="1240055" cy="359962"/>
          </a:xfrm>
          <a:prstGeom prst="rect">
            <a:avLst/>
          </a:prstGeom>
        </p:spPr>
      </p:pic>
      <p:sp>
        <p:nvSpPr>
          <p:cNvPr id="7" name="Google Shape;142;p26">
            <a:extLst>
              <a:ext uri="{FF2B5EF4-FFF2-40B4-BE49-F238E27FC236}">
                <a16:creationId xmlns:a16="http://schemas.microsoft.com/office/drawing/2014/main" id="{28390AC1-CB86-7972-D365-EBC164AD11F6}"/>
              </a:ext>
            </a:extLst>
          </p:cNvPr>
          <p:cNvSpPr/>
          <p:nvPr/>
        </p:nvSpPr>
        <p:spPr>
          <a:xfrm rot="-5400000" flipH="1">
            <a:off x="8693285" y="3359285"/>
            <a:ext cx="6858000" cy="139430"/>
          </a:xfrm>
          <a:prstGeom prst="rect">
            <a:avLst/>
          </a:prstGeom>
          <a:solidFill>
            <a:srgbClr val="A11F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C80A1-335D-4DB1-A720-FEAE93972D10}"/>
              </a:ext>
            </a:extLst>
          </p:cNvPr>
          <p:cNvSpPr txBox="1"/>
          <p:nvPr/>
        </p:nvSpPr>
        <p:spPr>
          <a:xfrm>
            <a:off x="3584417" y="1262196"/>
            <a:ext cx="1961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Support provided: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AF4F9D-4528-258E-1D48-5B7AC01ACDEF}"/>
              </a:ext>
            </a:extLst>
          </p:cNvPr>
          <p:cNvSpPr txBox="1"/>
          <p:nvPr/>
        </p:nvSpPr>
        <p:spPr>
          <a:xfrm>
            <a:off x="3772110" y="3338783"/>
            <a:ext cx="1552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Some results:</a:t>
            </a:r>
          </a:p>
        </p:txBody>
      </p:sp>
    </p:spTree>
    <p:extLst>
      <p:ext uri="{BB962C8B-B14F-4D97-AF65-F5344CB8AC3E}">
        <p14:creationId xmlns:p14="http://schemas.microsoft.com/office/powerpoint/2010/main" val="3080555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42;p26">
            <a:extLst>
              <a:ext uri="{FF2B5EF4-FFF2-40B4-BE49-F238E27FC236}">
                <a16:creationId xmlns:a16="http://schemas.microsoft.com/office/drawing/2014/main" id="{C1A051EE-96B0-D477-8F2E-7FA9D2F67A62}"/>
              </a:ext>
            </a:extLst>
          </p:cNvPr>
          <p:cNvSpPr/>
          <p:nvPr/>
        </p:nvSpPr>
        <p:spPr>
          <a:xfrm rot="-5400000" flipH="1">
            <a:off x="8693285" y="3359285"/>
            <a:ext cx="6858000" cy="139430"/>
          </a:xfrm>
          <a:prstGeom prst="rect">
            <a:avLst/>
          </a:prstGeom>
          <a:solidFill>
            <a:srgbClr val="A11F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04188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E124-A6F0-447D-A16A-3537F5E3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rgbClr val="A11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INTERVENTIONS UNDER THE PROJECT</a:t>
            </a:r>
            <a:endParaRPr lang="en-US" sz="3200" dirty="0">
              <a:solidFill>
                <a:srgbClr val="0DABA3"/>
              </a:solidFill>
            </a:endParaRPr>
          </a:p>
        </p:txBody>
      </p:sp>
      <p:sp>
        <p:nvSpPr>
          <p:cNvPr id="4" name="Google Shape;142;p26">
            <a:extLst>
              <a:ext uri="{FF2B5EF4-FFF2-40B4-BE49-F238E27FC236}">
                <a16:creationId xmlns:a16="http://schemas.microsoft.com/office/drawing/2014/main" id="{74B6030C-8B76-4282-BD2C-2B88EC9961D9}"/>
              </a:ext>
            </a:extLst>
          </p:cNvPr>
          <p:cNvSpPr/>
          <p:nvPr/>
        </p:nvSpPr>
        <p:spPr>
          <a:xfrm rot="-5400000" flipH="1">
            <a:off x="8693285" y="3359285"/>
            <a:ext cx="6858000" cy="139430"/>
          </a:xfrm>
          <a:prstGeom prst="rect">
            <a:avLst/>
          </a:prstGeom>
          <a:solidFill>
            <a:srgbClr val="A11F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2F9D23B-5DA5-40B2-838B-EE3D6D2BA9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4" b="14528"/>
          <a:stretch/>
        </p:blipFill>
        <p:spPr>
          <a:xfrm>
            <a:off x="99119" y="6427720"/>
            <a:ext cx="1240055" cy="3599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E59C3C-ABE8-90FF-A1AF-5EC14D3AFAF9}"/>
              </a:ext>
            </a:extLst>
          </p:cNvPr>
          <p:cNvSpPr txBox="1">
            <a:spLocks/>
          </p:cNvSpPr>
          <p:nvPr/>
        </p:nvSpPr>
        <p:spPr>
          <a:xfrm>
            <a:off x="1683993" y="2227019"/>
            <a:ext cx="4918586" cy="1399243"/>
          </a:xfrm>
          <a:prstGeom prst="round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u="sng" dirty="0">
                <a:solidFill>
                  <a:srgbClr val="0DABA3"/>
                </a:solidFill>
                <a:latin typeface="Calibri" panose="020F0502020204030204" pitchFamily="34" charset="0"/>
              </a:rPr>
              <a:t>AWARENESS RAISING</a:t>
            </a:r>
            <a:endParaRPr lang="en-US" sz="2400" b="1" u="sng" dirty="0">
              <a:solidFill>
                <a:srgbClr val="0DABA3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DABA3"/>
                </a:solidFill>
                <a:latin typeface="Calibri" panose="020F0502020204030204" pitchFamily="34" charset="0"/>
              </a:rPr>
              <a:t>EMPOWERING YOUTH AND WOMEN IN SUSTAINABLE CONSTRUCTION THROUGH:</a:t>
            </a:r>
          </a:p>
          <a:p>
            <a:pPr marL="449263" indent="-1778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DABA3"/>
                </a:solidFill>
              </a:rPr>
              <a:t>Capacitating Intermediates</a:t>
            </a:r>
          </a:p>
          <a:p>
            <a:pPr marL="449263" indent="-1778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DABA3"/>
                </a:solidFill>
              </a:rPr>
              <a:t>Elaboration &amp; Dissemination of Visibility Materials</a:t>
            </a:r>
          </a:p>
          <a:p>
            <a:pPr marL="449263" indent="-1778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DABA3"/>
                </a:solidFill>
              </a:rPr>
              <a:t>Female Influencer Engagement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6E63048-4FA6-6CF2-CF68-124086D3FC3E}"/>
              </a:ext>
            </a:extLst>
          </p:cNvPr>
          <p:cNvSpPr txBox="1">
            <a:spLocks/>
          </p:cNvSpPr>
          <p:nvPr/>
        </p:nvSpPr>
        <p:spPr>
          <a:xfrm>
            <a:off x="7072085" y="2153338"/>
            <a:ext cx="4945004" cy="1403915"/>
          </a:xfrm>
          <a:prstGeom prst="round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b="1" u="sng" dirty="0">
                <a:solidFill>
                  <a:schemeClr val="accent1">
                    <a:lumMod val="50000"/>
                  </a:schemeClr>
                </a:solidFill>
              </a:rPr>
              <a:t>SKILLS DEVELOPMENT</a:t>
            </a:r>
          </a:p>
          <a:p>
            <a:pPr marL="0" indent="0" algn="ctr">
              <a:buNone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BUILDING SKILLS &amp; KNOWLEDGE THROUGH:</a:t>
            </a:r>
          </a:p>
          <a:p>
            <a:pPr marL="982663" indent="-177800"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Facilitating Linkages Between Training Providers and EE/RE Sector Relevant Companies</a:t>
            </a:r>
          </a:p>
          <a:p>
            <a:pPr marL="982663" indent="-1778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Market Demanded Curriculums Joint Development</a:t>
            </a:r>
          </a:p>
          <a:p>
            <a:pPr marL="982663" indent="-1778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Linkages Establishment for Internships</a:t>
            </a:r>
          </a:p>
          <a:p>
            <a:endParaRPr lang="en-US" sz="11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1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1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B8E49E7-92C1-CE3F-76C2-464BF1238D05}"/>
              </a:ext>
            </a:extLst>
          </p:cNvPr>
          <p:cNvSpPr txBox="1">
            <a:spLocks/>
          </p:cNvSpPr>
          <p:nvPr/>
        </p:nvSpPr>
        <p:spPr>
          <a:xfrm>
            <a:off x="4694566" y="4305986"/>
            <a:ext cx="4945004" cy="1325563"/>
          </a:xfrm>
          <a:prstGeom prst="round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b="1" u="sng" dirty="0">
                <a:solidFill>
                  <a:srgbClr val="990B36"/>
                </a:solidFill>
                <a:latin typeface="Calibri" panose="020F0502020204030204" pitchFamily="34" charset="0"/>
              </a:rPr>
              <a:t>INTERMEDIATION</a:t>
            </a:r>
          </a:p>
          <a:p>
            <a:pPr marL="0" indent="0" algn="ctr">
              <a:buNone/>
            </a:pPr>
            <a:r>
              <a:rPr lang="en-US" sz="1500" b="1" dirty="0">
                <a:solidFill>
                  <a:srgbClr val="990B36"/>
                </a:solidFill>
                <a:latin typeface="Calibri" panose="020F0502020204030204" pitchFamily="34" charset="0"/>
              </a:rPr>
              <a:t>STRENGTHENING EE/RE MARKET CONNECTIONS &amp; COLLABORATION THROUGH:</a:t>
            </a:r>
          </a:p>
          <a:p>
            <a:pPr marL="541338" indent="-185738"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990B36"/>
                </a:solidFill>
              </a:rPr>
              <a:t>Career Guidance on EE/RE</a:t>
            </a:r>
          </a:p>
          <a:p>
            <a:pPr marL="541338" indent="-1857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990B36"/>
                </a:solidFill>
              </a:rPr>
              <a:t>Job Placement Promotion</a:t>
            </a:r>
          </a:p>
          <a:p>
            <a:pPr marL="541338" indent="-18573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990B36"/>
                </a:solidFill>
              </a:rPr>
              <a:t>Strengthening Regional Networks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A4D6CA-9A8C-81BF-121E-75AF0F5D8912}"/>
              </a:ext>
            </a:extLst>
          </p:cNvPr>
          <p:cNvSpPr/>
          <p:nvPr/>
        </p:nvSpPr>
        <p:spPr>
          <a:xfrm>
            <a:off x="-12345" y="2153338"/>
            <a:ext cx="1568584" cy="1472924"/>
          </a:xfrm>
          <a:prstGeom prst="rect">
            <a:avLst/>
          </a:prstGeom>
          <a:solidFill>
            <a:srgbClr val="0DAB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CC24A5-A587-1C46-9C52-FC88297C88AE}"/>
              </a:ext>
            </a:extLst>
          </p:cNvPr>
          <p:cNvSpPr/>
          <p:nvPr/>
        </p:nvSpPr>
        <p:spPr>
          <a:xfrm>
            <a:off x="1556238" y="4347153"/>
            <a:ext cx="3103684" cy="1638654"/>
          </a:xfrm>
          <a:prstGeom prst="rect">
            <a:avLst/>
          </a:prstGeom>
          <a:solidFill>
            <a:srgbClr val="990B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E8C3A4-A562-A9EB-22EB-428F1E30608C}"/>
              </a:ext>
            </a:extLst>
          </p:cNvPr>
          <p:cNvSpPr/>
          <p:nvPr/>
        </p:nvSpPr>
        <p:spPr>
          <a:xfrm>
            <a:off x="6413153" y="2153338"/>
            <a:ext cx="1246902" cy="14729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Group of people with solid fill">
            <a:extLst>
              <a:ext uri="{FF2B5EF4-FFF2-40B4-BE49-F238E27FC236}">
                <a16:creationId xmlns:a16="http://schemas.microsoft.com/office/drawing/2014/main" id="{2E057521-A525-8FEB-B7C4-423CE3E0C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812" y="2359124"/>
            <a:ext cx="993675" cy="993675"/>
          </a:xfrm>
          <a:prstGeom prst="rect">
            <a:avLst/>
          </a:prstGeom>
        </p:spPr>
      </p:pic>
      <p:pic>
        <p:nvPicPr>
          <p:cNvPr id="6" name="Graphic 5" descr="Classroom with solid fill">
            <a:extLst>
              <a:ext uri="{FF2B5EF4-FFF2-40B4-BE49-F238E27FC236}">
                <a16:creationId xmlns:a16="http://schemas.microsoft.com/office/drawing/2014/main" id="{CE76B420-9AF0-4156-F392-6C6420CF7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374" y="2284089"/>
            <a:ext cx="1211421" cy="1211421"/>
          </a:xfrm>
          <a:prstGeom prst="rect">
            <a:avLst/>
          </a:prstGeom>
        </p:spPr>
      </p:pic>
      <p:pic>
        <p:nvPicPr>
          <p:cNvPr id="7" name="Graphic 6" descr="Briefcase with solid fill">
            <a:extLst>
              <a:ext uri="{FF2B5EF4-FFF2-40B4-BE49-F238E27FC236}">
                <a16:creationId xmlns:a16="http://schemas.microsoft.com/office/drawing/2014/main" id="{50403E06-0D7B-A1F7-2579-23169AC948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7561" y="4675961"/>
            <a:ext cx="981037" cy="981037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2AE7789-A89C-168D-548E-6923C91D9B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4" b="14528"/>
          <a:stretch/>
        </p:blipFill>
        <p:spPr>
          <a:xfrm>
            <a:off x="10812515" y="185144"/>
            <a:ext cx="1240055" cy="35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14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Widescreen</PresentationFormat>
  <Paragraphs>84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Söhne</vt:lpstr>
      <vt:lpstr>Wingdings</vt:lpstr>
      <vt:lpstr>Office Theme</vt:lpstr>
      <vt:lpstr>PowerPoint Presentation</vt:lpstr>
      <vt:lpstr>PowerPoint Presentation</vt:lpstr>
      <vt:lpstr>Energy Transition for Income and Employment: Armenia, Azerbaijan, Georgia</vt:lpstr>
      <vt:lpstr>PowerPoint Presentation</vt:lpstr>
      <vt:lpstr>Summary of pilot in Georgia (2021 – 2022)</vt:lpstr>
      <vt:lpstr>PowerPoint Presentation</vt:lpstr>
      <vt:lpstr>PowerPoint Presentation</vt:lpstr>
      <vt:lpstr>PowerPoint Presentation</vt:lpstr>
      <vt:lpstr>INTERVENTIONS UNDER THE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Liana Garibashvili</dc:creator>
  <cp:lastModifiedBy>Alexander Gogoberidze</cp:lastModifiedBy>
  <cp:revision>41</cp:revision>
  <dcterms:created xsi:type="dcterms:W3CDTF">2022-05-03T17:34:30Z</dcterms:created>
  <dcterms:modified xsi:type="dcterms:W3CDTF">2023-11-05T07:36:27Z</dcterms:modified>
</cp:coreProperties>
</file>